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575" r:id="rId3"/>
    <p:sldId id="579" r:id="rId4"/>
    <p:sldId id="569" r:id="rId5"/>
    <p:sldId id="567" r:id="rId6"/>
    <p:sldId id="566" r:id="rId7"/>
    <p:sldId id="581" r:id="rId8"/>
    <p:sldId id="555" r:id="rId9"/>
    <p:sldId id="576" r:id="rId10"/>
    <p:sldId id="577" r:id="rId11"/>
    <p:sldId id="578" r:id="rId12"/>
    <p:sldId id="582" r:id="rId13"/>
    <p:sldId id="586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07C"/>
    <a:srgbClr val="42527E"/>
    <a:srgbClr val="0F02BE"/>
    <a:srgbClr val="05B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A07D-73AB-4EE2-AC05-E7D17028C7E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4E5C-7B0A-4FB0-B911-42157C3A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0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0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5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8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3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2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99D0-23AC-4310-AF5D-E5B9EFD327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FE575-EFE9-3358-9F39-D1BF14C84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74129-D390-F9AC-AE8C-794FD2E8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6F9C6-372F-A538-8137-6B6425AE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3A4B9-B2CE-5E57-EEE9-ABCF6A2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28215-E25B-E81B-F74E-75CFDCE7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F510-5773-4DBB-0778-4ECCF2A7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B528AB-38C0-1067-8F85-66907ACF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385DD-7B05-4507-ADDA-BF4FD3B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23BB8-803E-3130-9DCE-4152A0FE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777C2-E094-496F-E3AC-305BFA10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5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86A567-33D5-4865-4FAE-5D8FEA5C8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8298C0-193B-43D6-B131-C70B61E10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D337A-2F61-F95C-A940-F96A5E08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3765F1-304B-012D-B45A-0E37EB97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D1DF6-40C0-CB79-CF11-D3752DC1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96B4B-ED8B-EE72-B78E-5838F4CD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6411-AAD7-EB70-8AF3-3356CFF7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E7F8A-8D6D-B591-56F8-1829CF1F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2CC95-08EF-B5B2-10C5-7C596AF2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59151-C06E-327D-DC28-41C6972B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0C3FC-1502-D693-B727-C9B26A02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071EE8-A795-ABA3-0D06-45BC856D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A56CE-54EA-27D7-7E36-E6CDF370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C839C-F2EB-479F-CD7A-320119C2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6F2AA-D3A2-F19F-71FC-DC27C72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DF465-AAC5-910A-A4BA-746DCDEE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01C2D-FDE8-8D6E-EF4D-774BE79A8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2FA51-670A-EA92-8245-E1CDC3722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02DFC-A19C-9293-649F-A5A4619F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0CADC-33A1-75C9-1721-F723B76B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CDAB1E-19A3-950C-C598-6271806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FECF7-11D5-4166-825A-10319FB7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583E02-4D8B-03F5-3878-A363BB79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4BA2D2-1A6C-6E6B-0E59-3CEAFB85B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A72C9B-4219-A1CF-437B-BFB479F35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39A153-B4C1-78AF-6B8E-ECC7A0B83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7E24D0-D425-CCFB-9F73-9FAD6A08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213377-363E-0693-D206-23867AE0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D738A5-3680-38DE-D965-10FF1B84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65481-211B-B3B9-4549-CF021817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03E0EA-1EE1-ACF7-8FCA-7064541D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B0F18F-C87E-33DF-C98C-76C25E30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3EF85-23D9-86FC-B66C-942B8C35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FA6631-B58A-78F2-BD52-4C5EA3BB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E16BC2-0D08-B5FD-C26F-47331E32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9FA2DE-401D-0A3B-5B31-D183E623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EDD8-3C2F-C25D-21C4-626A3A53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39DA7-B216-EB42-802C-E3E57771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4D480A-8E91-7FCB-CD6A-3187BC27E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61826-094B-ACE5-7D60-EB661989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07ACA-F18F-990D-D16E-1B434A35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EEAE5-2900-EEAD-8AE4-271A7BB3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5965B-7CCA-0320-80B9-74AE5BD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6D064D-0D86-2C9A-6B1A-56931C731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32A9F-474C-068D-8ADF-724F919C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13AE44-1D4A-1868-1C63-3DDA4C6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3CF5D6-F216-4BDD-461E-B41B64C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EC370-F5F7-1C4F-57DD-F7010E4C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9CE7F-F8ED-394C-0DF1-F5509EEF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170FEE-578F-3D3A-0A36-47619D14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87421-5215-3C75-5383-DBF1267D0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3421-BD86-43C0-8FFC-1284A697845F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9AC53-6517-124C-F597-ED153DEEE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6D098-C79F-ACB7-EA2F-83F0E758C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A016-5DD6-4B82-96CD-065D0A95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6" y="-285750"/>
            <a:ext cx="5885398" cy="1973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9596" y="1559859"/>
            <a:ext cx="7939096" cy="323502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2800" b="1" cap="none" spc="0" dirty="0">
                <a:ln w="0">
                  <a:noFill/>
                </a:ln>
                <a:solidFill>
                  <a:srgbClr val="4252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12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поддержки экспорта </a:t>
            </a:r>
          </a:p>
          <a:p>
            <a:pPr algn="ctr"/>
            <a:r>
              <a:rPr lang="ru-RU" sz="2800" b="1" cap="none" spc="0" dirty="0">
                <a:ln w="0">
                  <a:noFill/>
                </a:ln>
                <a:solidFill>
                  <a:srgbClr val="4252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12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</a:t>
            </a:r>
          </a:p>
          <a:p>
            <a:pPr algn="ctr"/>
            <a:endParaRPr lang="ru-RU" sz="2800" b="1" dirty="0">
              <a:ln w="0">
                <a:noFill/>
              </a:ln>
              <a:solidFill>
                <a:srgbClr val="4252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12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12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</a:t>
            </a:r>
          </a:p>
          <a:p>
            <a:pPr algn="ctr"/>
            <a:r>
              <a:rPr lang="ru-RU" sz="3600" b="1" cap="none" spc="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12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компаний, </a:t>
            </a:r>
          </a:p>
          <a:p>
            <a:pPr algn="ctr"/>
            <a:r>
              <a:rPr lang="ru-RU" sz="3600" b="1" cap="none" spc="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12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 на экспорт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6275" y="3324225"/>
            <a:ext cx="85725" cy="353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C8FF79-AE1B-D227-62C6-CCED39D27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75" y="-484217"/>
            <a:ext cx="2079017" cy="2433424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E7DD4D7-F075-0EA5-3CE9-1AD85C91BD7E}"/>
              </a:ext>
            </a:extLst>
          </p:cNvPr>
          <p:cNvCxnSpPr>
            <a:cxnSpLocks/>
          </p:cNvCxnSpPr>
          <p:nvPr/>
        </p:nvCxnSpPr>
        <p:spPr>
          <a:xfrm flipH="1">
            <a:off x="9157700" y="1975131"/>
            <a:ext cx="15111401" cy="0"/>
          </a:xfrm>
          <a:prstGeom prst="line">
            <a:avLst/>
          </a:prstGeom>
          <a:ln w="12700">
            <a:solidFill>
              <a:srgbClr val="2B3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3436BA-9FD5-9D11-EE28-2B0198930A49}"/>
              </a:ext>
            </a:extLst>
          </p:cNvPr>
          <p:cNvSpPr txBox="1"/>
          <p:nvPr/>
        </p:nvSpPr>
        <p:spPr>
          <a:xfrm>
            <a:off x="6696075" y="5809498"/>
            <a:ext cx="5610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4252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 поддержки экспорта</a:t>
            </a:r>
          </a:p>
          <a:p>
            <a:r>
              <a:rPr lang="ru-RU" sz="2400" b="1" dirty="0">
                <a:solidFill>
                  <a:srgbClr val="4252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Наталья Владимировна Акимова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4371" y="1862051"/>
            <a:ext cx="3197629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438268" y="2710625"/>
            <a:ext cx="6005269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E5E"/>
                </a:solidFill>
                <a:cs typeface="Arial"/>
              </a:rPr>
              <a:t>Содействие в проведении индивидуальных маркетинговых или патентных исследований, включая разработку патентных ландшафтов и проведение патентной технологической разведки исследования иностранных рынков по запросу субъекта малого и среднего предпринимательства</a:t>
            </a:r>
            <a:endParaRPr lang="ru-RU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4108625" y="148457"/>
            <a:ext cx="769195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ОПЛАТИМ ДО 80% РАСХОДОВ </a:t>
            </a:r>
          </a:p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ПО ПРОВЕДЕНИЮ ИНДИВИДУАЛЬНЫХ МАРКЕТИНГОВЫХ ИЛИ ПАТЕНТНЫХ ИССЛЕДОВАНИЙ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229" y="2189496"/>
            <a:ext cx="3936123" cy="400181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411428" y="2802746"/>
            <a:ext cx="6005269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E5E"/>
                </a:solidFill>
                <a:cs typeface="Arial"/>
              </a:rPr>
              <a:t>Содействие в обеспечении защиты и оформлении прав на результаты интеллектуальной деятельности и приравненные к ним средства индивидуализации субъектов малого и среднего предпринимательства, товаров, работ, услуг и предприятий, которым предоставляется правовая охрана за пределами территории Российской Федерации</a:t>
            </a:r>
            <a:endParaRPr lang="ru-RU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3562350" y="158044"/>
            <a:ext cx="874457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ОПЛАТИМ ДО 70% РАСХОДОВ </a:t>
            </a:r>
          </a:p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ПО ПРАВОВОЙ ОХРАНЕ </a:t>
            </a:r>
            <a:r>
              <a:rPr lang="ru-RU" sz="2800" b="1" dirty="0">
                <a:solidFill>
                  <a:srgbClr val="E04E39"/>
                </a:solidFill>
                <a:cs typeface="Arial"/>
              </a:rPr>
              <a:t>ОБЪЕКТОВ ИНТЕЛЛЕКТУАЛЬНОЙ СОБСТВЕННОСТИ ЗА </a:t>
            </a:r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ПРЕДЕЛАМИ ТЕРРИТОРИИ РОССИЙСКОЙ ФЕДЕРАЦИИ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229" y="2189496"/>
            <a:ext cx="3936123" cy="4001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420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310550" y="2498406"/>
            <a:ext cx="737932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Bef>
                <a:spcPts val="1200"/>
              </a:spcBef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cs typeface="Arial"/>
              </a:rPr>
              <a:t>1</a:t>
            </a:r>
            <a:r>
              <a:rPr lang="ru-RU" b="1" dirty="0">
                <a:latin typeface="Tahoma"/>
                <a:cs typeface="Tahoma"/>
              </a:rPr>
              <a:t>. Акт приема оказанной услуги между СМСП и ЦПЭ</a:t>
            </a:r>
          </a:p>
          <a:p>
            <a:pPr marL="285750" indent="-285750" fontAlgn="base">
              <a:spcBef>
                <a:spcPts val="1200"/>
              </a:spcBef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ahoma"/>
                <a:cs typeface="Tahoma"/>
              </a:rPr>
              <a:t>2. Документы, полученные в результате оказания услуги, либо материалы, подтверждающие ее оказание</a:t>
            </a:r>
          </a:p>
          <a:p>
            <a:pPr marL="285750" indent="-285750" fontAlgn="base">
              <a:spcBef>
                <a:spcPts val="1200"/>
              </a:spcBef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ahoma"/>
                <a:cs typeface="Tahoma"/>
              </a:rPr>
              <a:t>3. Благодарственное письмо субъекта МСП на официальном бланке организации (при наличии) с указанием исходящего номера и даты, информации о полученной услуге, реквизитах экспортного контракта, наименованием иностранного контрагента, стране экспорта и указанием объема (стоимости, в долларах США ) поддержанного экспорта в результате получения услуги Центра (образец письма готовят специалисты Центра)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D4E89-910D-7626-E24E-D6F34089AE10}"/>
              </a:ext>
            </a:extLst>
          </p:cNvPr>
          <p:cNvSpPr txBox="1"/>
          <p:nvPr/>
        </p:nvSpPr>
        <p:spPr>
          <a:xfrm>
            <a:off x="1021016" y="1218326"/>
            <a:ext cx="98451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Официальная заявка </a:t>
            </a:r>
          </a:p>
          <a:p>
            <a:r>
              <a:rPr lang="ru-RU" sz="2000" dirty="0"/>
              <a:t>Подписанное соглашение с Центром об оказании услуг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EDC2D9-00C7-045F-CFDC-7CA29ADE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6105" cy="755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909E1-AB54-6DDB-3008-EA672EA95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432" y="0"/>
            <a:ext cx="1658256" cy="713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8EA244-5C36-5205-A6FB-01CFC902A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759" y="2307303"/>
            <a:ext cx="4377691" cy="2920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F99FE-D909-8314-D855-5393E4C566B2}"/>
              </a:ext>
            </a:extLst>
          </p:cNvPr>
          <p:cNvSpPr txBox="1"/>
          <p:nvPr/>
        </p:nvSpPr>
        <p:spPr>
          <a:xfrm>
            <a:off x="1325816" y="756661"/>
            <a:ext cx="98451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Для получения услуг от предпринимателя требуется: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21F2C-E7B3-D2F6-253E-AAE7CB7C7138}"/>
              </a:ext>
            </a:extLst>
          </p:cNvPr>
          <p:cNvSpPr txBox="1"/>
          <p:nvPr/>
        </p:nvSpPr>
        <p:spPr>
          <a:xfrm>
            <a:off x="254577" y="1995608"/>
            <a:ext cx="6935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Отчет о предоставленной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247369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AyAAAAINCAYAAADGNRs0AAAAAXNSR0IArs4c6QAAIABJREFUeF7svQm0bVdZJvqtdrenP7dLbkgvkBAhBAJIGyABBYoHWg/EEksRKYt6T8d4llpj1PCVWjWqtKpGadm85/BZQj1REQFBURppFAkhISSaACEd6XP70+1m9eu9759r7j33Ovt094YTInNnnJxz995rzbm+2f3f3zplWZawL4uARcAiYBGwCFgELAIWAYuARcAisA8IOJaA7APKtgmLgEXAImARsAhYBCwCFgGLgEVAELAExE4Ei4BFwCJgEbAIWAQsAhYBi4BFYN8QsARk36C2DVkELAIWAYuARcAiYBGwCFgELAKWgNg5YBGwCFgELAIWAYuARcAiYBGwCOwbApaA7BvUtiGLgEXAImARsAhYBCwCFgGLgEXAEhA7BywCFgGLgEXAImARsAhYBCwCFoF9Q8ASkH2D2jZkEbAIWAQsAhYBi4BFwCJgEbAIWAJi54BFwCJgEbAIWAQsAhYBi4BFwCKwbwhYArJvUNuGLAIWAYuARcAiYBGwCFgELAIWAUtA7BywCFgELAIWAYuARcAiYBGwCFgE9g0BS0D2DWrbkEXAImARsAhYBCwCFgGLgEXAImAJiJ0DFgGLgEXAImARsAhYBCwCFgGLwL4hYAnIvkFtG7IIWAQsAhYBi4BFwCJgEbAIWAQsAbFzwCJgEbAIWAQsAhYBi4BFwCJgEdg3BCwB2TeobUMWAYuARcAiYBGwCFgELAIWAYuAJSB2DlgELAIWAYuARcAiYBGwCFgELAL7hoAlIPsGtW3IImARsAhYBCwCFgGLgEXAImARsATEzgGLgEXAImARsAhYBCwCFgGLgEVg3xCwBGTfoLYNWQQsAhYBi4BFwCJgEbAIWAQsApaA2DlgEbAIWAQsAhYBi4BFwCJgEbAI7BsCloDsG9S2IYuARcAiYBGwCFgELAIWAYuARcASEDsHLAIWAYuARcAiYBGwCFgELAIWgX1DwBKQfYPaNmQRsAhYBCwCFgGLgEXAImARsAhYAmLngEXAImARsAhYBCwCFgGLgEXAIrBvCFgCsm9Q24YsAhYBi4BFwCJgEbAIWAQsAhYBS0DsHLAIWAQsAhYBi4BFwCJgEbAIWAT2DQFLQPYNatuQRcAiYBGwCFgELAIWAYuARcAiYAmInQMWAYuARcAiYBGwCFgELAIWAYvAviFgCci+QW0bsghYBCwCFgGLgEXAImARsAhYBCwBsXPAImARsAhYBCwCFgGLgEXAImAR2DcELAHZN6htQxYBi4BFwCJgEbAIWAQsAhYBi4AlIHYOWAQsAhYBi4BFwCJgEbAIWAQsAvuGgCUg+wa1bcgiYBGwCFgELAIWAYuARcAiYBGwBMTOAYuARcAiYBGwCFgELAIWAYuARWDfELAEZN+gtg1ZBCwCFgGLgEXAImARsAhYBCwCloDYOWARsAhYBCwCFgGLgEXAImARsAjsGwKWgOwb1LYhi4BFwCJgEbAIWAQsAhYBi4BFwBIQOwcsAhYBi4BFwCJgEbAIWAQsAhaBfUPAEpB9g9o2ZBGwCFgELAIWAYuARcAiYBGwCFgCYueARcAiYBGwCFgELAIWAYuARcAisG8IWAKyb1DbhiwCFgGLgEXAImARsAhYBCwCFgFLQOwcsAhYBCwCFgGLgEXAImARsAhYBPYNAUtA9g1q25BFwCJgEbAIWAQsAhYBi4BFwCJgCYidAxYBi4BFwCJgEbAIWAQsAhYBi8C+IWAJyL5BbRuyCFgELAIWAYuARcAiYBGwCFgELAGxc8AiYBGwCFgELAIWAYuARcAiYBHYNwQsAdk3qP/xN1RWj6h/m0/sAOCPvMwvjN58svAxe+2gBH/GXZzo9+gZSqAsVIcd/Y3dP4i+v7qyqBpzq/vxn+o/wBXMHLNDbiq9K+CjrD6vw1pWjzRtHKTLBtRbfefJGo2nXLu7H/apjyZjew6v0dxw1Ljy39KlalrmnC1VH83P9ZTSn+ku6MeR3/peU/rH6+trw/za6LGcyeW+6XFrbdQ/nwpvdY30YbtOnAOu+3bpOY7/xGLet07bhr5dENjt9KmvI/57t9fWz/En7tk392CvfVKn9V56uPn7e23ziXv+ybN46/ue4yHzRHb4Cb6XJSBPMKDfcberJBH+okhu/tZYULTWPyOBSa96fnAu60tL23XgjXvmWSbEwvcptFcCflnCE+mFZKLqteMih4cMkB+R4wogdFUX0zSB73rwyhxOESsS0mgjFw7hwHP9US94nXouY3tz1HbJj/jDR/fKVLVfhupaD0iRIpc7hvBKwE0AtxK0ivwE3KaPFB2kCOFXhKkogCwD0nz8m/0ad6h6Hv1cxriZG3AdToFou9eU3Vtfw99bDY++5bTNf8c2jf7seP+qAbNP+nK+JzOA46enAd8zfoir+X0ZUU3wKAh7ezvIdT/kHry+BLwK45xsgVPAU32QMc0B31fvcXyjCOD3+F7DA7wCGPQAPwRaDSDpAXMzqo8x50IIZBwHPlMJhAXgu2r+sbnMA3LOMc5HB8hiII1TBJ6HJid+tahdF/ADwHEh811wKYFAY6gxqfApSJLZCcdBkqUonRJBGEo/kjRFURbVWnLhuy4cx5HvF0WBsixHP77vqTEqCxR5Bs9xwfc4aFlewPUC5Hkh17nVfczpWn+f/zYHlG1yX5D2q8/4N1/6WvV99ksrHTR9c7jqt93A+Cz6fvVlJJ/VlAg7rLaJj1Uvxs+jcWN7+sdsX3/Om4w/V9frPvI7o7VZloKpem+8EejvqvWdVzvQDtuEcd/x9Y6Mndkf/bfZj223ny02gGnPM+0+Zl/Mz3X7Gj/ioNb+eG7Wx1Vjqr83OX/UtZvngLlJb/2kZlujZ6uUC2mWwXHV+cYZkeeZjGcQ+CiKHEWew/NcNBuhzLYsTeA6DhrNEEnKs1GtgSzL0GoGGEbqc72zhWEgcz/lus2z0bpoNBpAodasuXb0c5p4aEwmn5CzV81i85l2LQ+IIqKofV3N060VO8b8driXcfObNrcrhWBtSOpjvtM8re8pE9eXgO95iKIInufJGAyHQ+R5jlazCdfxBFfHUfsj8efG3p2ZAWUaT8Z7pwN6LzvK/n/XEpD9x/wfZYsm8Zimk9AEZGxeMCTDc1lDWpIboWqoe0dCBIUEIM1yEYC46GVDpEBD6U8EJVcsChTK9A/vxH4HKDDYWEW32xFB5Ku3fAlXXvMc+TRPC3hNvu+KIIfSk4NGBEuRLLWwotS1FDl4f01AfMRAVgJFU8gHf3IUyOQbPtwcCHgLGj643wQJUrhI4GOQAzwXHzsG3HPPEPfc+xgefWwVaxsZothBXrgoRMWt+8HNmj/GJgwX5RSJ3zxEtpywhvba3IjrB/HWE76SfKuDXX9vK6Fg2n12OgC0QLPVvZ3SqcgHBQslVZsCXEEByziMx32oBBE5vDSe0yby2KZgCoXS76IUYX80HyuBj4cRvytCd1Gg0QjBw54H0/r6Os6cOSO/sygHIg+99T7yMkWADHnvDC48bwZzcynchoMeGnAaHhrNFIGbI8xclJmDOHEQ5SniYgg/9NButYR0xIMBVs+cwaDXR5HlaIYhNjbWkRcFFhbmsbi8hHa7LWQiDDw4ZSbXUXiJ4giu66DZaska6Pf76A8HiJMEg2iAYRyBwlKW58iLHGVeoB00MDc7J4Lu2tqafLfb7aLT6QgG/d4GvArjMs9FVqAwxd8i+FAg5Mp1XTnEFW5KKNJCjymMaoKjpBT1XR7k0wjIaG6NtCYVCTGkGxKI3b7qQnElKm0jLG1/Zy5t4q3MQJMC7jQyZuIhc5H8UjPJioTU15Pqs4OSglol7OjncF2uFe5ouxOizacZ3Vf2EEWY6muV/54gjLsE2rzXTvsD54z5Mkma/ltjqefWtG6Ye4aeS/W2TVIjYzE6G6apYVQrpsC66X68h+sgrUgBSYga4wKeXxEOxxFhtdNu4WkXHMXFF16IA8vLaIYNGX8/DOCR5DsO4mr9UtD1XEX0qXTjZ0kSy31bzcaIrOQZDyUK+2r9aZy4trlXsb+auJn75uiZ2DetddG7qGEx3Q5vaVdO00LaHwvik3swhXez7bq6KJP9Y4zzGO8xiZ82L/U96+feLqeoOmOq+R14vpCKhfl5zM7NCfmIhkOsrq6hETYFRyF7/H6e48iRIzIGfkCl5bkIT7vt7bfue5aAfOuw/Q64s3YVqjZLtR2NfT7ULju2BFQHub5KDh45wM9hEZkEZCRIVxsxNby5EigrBZbaoKvD2uFGLT4rrgj12mjBI4nv8HMKOHJtOsBdN38Bj9x3l9JK+C1c/0/fCoQtlDk14VQP08KiNKLjJ9J2oYktc9QWbRlkJGUZCPmYcImpBPwsj+H5JXoJ221jGAOPHANuvQO49a6TWI9cbPQyeT8vGoDTRF76KEqabth5rW6vCMhIE8fPfWl0J0vCXifzhKZ/y4tL0dzJUVx1YC/kQx22Wx/e5sFhcqxpFpax4DEmIHXnofEBPyaVMpcnpq/xD+nadAIignBRIolS+K4SgNU8pSCthEM+GoV4LVyrA57WDx9hCDR8YP34BrJoKCq/eH0Fpx64G11/iDx9BP14DeHcQXjNAI1GinbgouOGaAUt+I2W3DfwqfmXCShYZkkCChYUzHjosX1q5ZIsQYECvX4f6+sbcH0Ps7MduH6JTreN5eUlzM3NCWnp9Tbkfo0wFAFZCSGlkBT+UMDpDwYY9PuIB0NEgyGSJFX9aYTSNvGhJjf0gxEBodWDQgcJCK2Xrsu1laEos9E8UNpYksYxIdHTT5MPed5KAHTcEq6vNIwcD2W0GQv0Ym1xxuRUVAcjAsK5Yv5761ViCpJ63urbnO3ux+mVF9loiplryCQg9bb1ujBJ11Y9n3bt6Hohftppdfc7hLnGi4rY6Plfv8tOBGQTqduCyGzVO2U1UC+TIJiWDpOA6O/q/pr7j4m5ef20e6v3zLNheg/rBGSijzxqXVq91fw39yeuu0YYyCwPA1+UHRRqkzhCt9PBBUePiiBbOgUOHjyA2dlZIf2u58j64hqVtYvKklLm8p6yeilrSFnk6HZayspSs4IoK7IiGJN7+tjawfczmni5qqk0mHIGjJ53yiLR/gTye6Roq8ayRpYn0JV7qXOj3qZ5ZpjrpD4/TaJqzon69XrszXHTeNDKJHt7RZKCIJA9dHFxUUhip90VbIi1ttLGcTwiI9s7we5+PT6Z37QE5MlE/yne9jhWQWsjKvUFN4ORXFhJ0ZVzOl2LtAsSxXQf7jk4IVT+HrLqR/+biOHQoiL3Nu3qorco0Y0o9oC40uORPkh0RRkB4h5Ff5ME6J3Bpz7wPoTIsNHrI+gs4unPeT4uePqV8OaX5CRIkxxBoyOWFG6s1NyKhtLokTquqbdRQpknaHhiFdFPIJRMlIoF8iISf5sVun8FXUQAfv2/P4yHH0ywPmwi8ruIyxBFyV4HcBV74nkjP2KVMe6t2xjtwdQkbyHDVx40u56l9e/vxgVr2nemuUtt1Ym9EqcJ8mFyhRoGdZIy1S2sFt8wrY+6f3W3NCr+ZGrRiiWabKXI5viZbZFoUEnN7/NHexCJS5QLdFtAQUVkDvRORXj8rjvQcdeB/GEMk1XETgMF74kBnDRGo3DRChsIWw0hCMP1HrqtFuapfZudVVrPLBUrBV8kIVESyUEdNAIRNAaDAaI4FuElyQd4/Phj6PV6YiGc6XTEojPT7WJ5cVE0phRUclofKyFlrC3m8+TigkBB1PN8sZicOnVK2uDaabealZuHcvUhVnTZEuFIJHg+PN0Uxlp0rXnloS2CUjUIm4WGAqWTqzVTrT4R5EZaU0WaxuuXe9lYaBT3IyFBW1sAtiLUI8G1spbuepEZX+Q2S2GR+7CpLdZEdrP2eSxka7zqAv5uFQDq+oqA7SKaYJqCQQmoauymCW5aeNsrNqbQvhWB0vfciYDwe9sREBM/k5TU51rd+jF+tu0VKOazb7LOkNSLs25lAfQ9GQkR+qs5MRwORBlAIkFC0m13ZM4MBwOsra2i0QywfGBZrJrcA7iGjx49X6yQc7Mzst59z60IhkSUqfd8H51OC73eqihMzLlGgiKEoiL6JOzjMdZPpDSTOa3/4v46qYSaIF7VJZvj1QzvAgG08gdVduwRdObfYzwr1y95Y7qbpF5Tej1NG9/6vN5qHtfXmcZLXN0Kus0poqbn2vnnn48rr7gSPhWb1Zia1ro4ihCKFWvSgrfXtfJkf98SkCd7BJ7C7Su3K7WBihl2JO1ryazyr6zIB/cHepxqFyduiqF4UZ+tDnDS+8XcjrSYoB2Q2Mc0iUV48Sm5cVHTj9LzUTqKAGgxgp/6JCD5AMAQj9/yedz/1dvQ9IC1lRU0Wm24QRun+gnOu+JqXPPq7xNLQn99gM7sotCK/nCIdqtd0Y0RMHq7qxyhlPVH4aheQoBEYIqVVOl4iNBED8AffPQYvvClU1hZaWG2fQF6azH8hnKAKEpv/MO78MEroVZtikpQkoPJ0MxLz6bAP21j3Wmqns01W0VQ7CQ47NSX0TG3rY+4Aklrwer3VH2oDqqakDRheTHxq8kTqvlJAUsdzsqdRwnRYxcGbS1QYwZQ4yUHE92OKguIFgLy0kHh049byeEbx07ixN13YqkVodM4DnhDxE6I0qeGcYgiHsAZpkCRoXAzYTNtrwGvdOHQquB54o5BTVyz3RLyQSFCtHSBL0IH1yz7zjiOtOD8o0IhQ5qk6Pd62FhfE1cOWigCEoAkFg3s7MwMlpeW5J5Eg0Sn2WlhkETSNi0g/f5ABH62o6wgOc6cOS0+6xmJRCVYiYAjLlwlAvbf8UbuV+wbSYc+0PWhbc7N0dwSop6ISkS9N7YEamGDfvTKWUbvKOZaroJ4tpmMdc3pxFcLJRqd7e7HXtFFxvRh1wLQNBcsPe90H7ZaY6rPSoO9lYVRrw21++wsRCtiN14H9bafiPVeb2MrYdAcA1NwNp+3Pl90/3QbpjAqImwtdqaO9W73q/r3plmAxlYBrjxlARMXKJ9nwDiOSsdx0IrIv9MkQZEX4l7FH64v31exILR0asJAa2YYhuh02rj8ssuUW2WzgcXFBbGScE/iGms2aeGk4KzIRsZYL7o06r1Kafhq80P9W56Bfc2VH4SJYX0ubDe7xFKsJJARdOb3Dc/B0VmrXZJFoTFKO6Mu39R2NW+1i5nu5zQLyLQxru8/5vrkmMj4VnE03BvZDseC1x06dBhHDh0ByYjp0sbv8N+UXc5+9zjbGfnEXmcJyBOL53fc3bT2XA5Sc6+RXaDy8a9OWR34Oo6BcEB+/0Rw+JpYMBqHLM3gew58sURUaucsUeuWC7iksO6hdOiCpeIz+ArogpVtAKcfwCf/+H/gQDfA+soZhM2WbFuU2hO/hXV/FhddcTWe8aznIJxbquwnKkOV0vHwR7k+mQe1toJQV6VJiHRJLDWMih4IqRkkTdzzOPCJL57GTXesYJAv4syZAkszy2AcfBpvwA9ceH4Ix/FFS55p33jRPCmtLZ9sTD44VlXPtojW2xWZqIQULcCbh/BuBArDEj46gLbThj7Ri0sRL2WRmv6aTj523w8twI0FOVOQUZnUFBHh+9rMrg6pyr+/8hMeBTO6VQwETSBegMRxVaB6AfSPZ3j8ztvRcc4g8B4CvB6GtOcFHjwKCnmKIKPtjQSEFr4CJZdCqTSceUmLm+oLhRkKEgxA7bTbaDaayiesKNFsNEQQCRseCjdBkgyVmwADXZuNkT95NByIO1a/3xMiwhd/0+LBuJbZhTl0F2aF7MzMzGKmO4NmsykkhPEgq6urmF+YE7cwkpA8TeU33UiiiG5mJU4dXxXrIw9l8YuuyAtJFH/YlhIWFMWf1GbzmUlA1KrXlg9+VZE+HZg+ubuMycik4DNtXkyzQujvqf1SaYDP6lVZQEyTmRaQ61r7Mekda5q30vxS4BQBW9wAp3fOJOc7PcBW1g/1zMpCPm2/MAnFXvHZ7T6ix2ea4KnmxKRlbTR24sOvNNZ16wYTLJguSWbfJ9rRiS+2ebitLFSCnFMgdzJJ8MDXaB+u5rkiGYyRoHuhyrThuR7CgEHlpayl4bAvREIFO6s5T+GXJEOIfp7LmiT5OHr0KJaXlyW4vdPt4MDyIoLAkWOUBESC1AsV8M57cJ0UdBEcWejUGUh8ZD1SeBBviekWsO2JeRW7QfwN/Cb+NpKgaJIy3us5egXYy82ZtKp5Wd1XcKkSXJj791Zrw3xfEt/UEjBMKCUqgjMiGAw4rwit69INtokXveCFMga8D7+nEwb4zApy1uqLva6ob833LQH51uD6nXFXU3VvnMWG0nfsn1whUj/OzjECZKq71ZgMMTMO/ZBSiHmmzDA8dRwnHn9UfFeXLroUcBgzQRKi4iEi2ZIUKQrzDdz1mQ/h2De+Aj/tod0MEKWKVpR5inB2CY8MfXizh/C8F70E5132DKQJzeIewkYLcZqhETBPlRibawl+KXoy6L0yVVRbifJIzlDmMQZJC73Mxa/+1l2467FZRM4BZD6Dxj0M1noIvUC5uFSuOYx34Z7uyCFSZWiSDY6Hj8oWooxRlCwq5Ktdfq+uTHqL1t4qZ3O9IX9sWi9TXZ7OYlVtd5+Rp+AWJ50WWsfuU2NhRJ5/mwxHuquVom/TITT6XA1NRTjUb+3KpjNf8T0ZzyqeUpRmdMvitczkkgBBDsSngONfvwOz3io67UcRtBNslA4yuumUGZwiRZCXCL0cjk8XqhxZKlEVQjwYPKpdr9gR5T1YIIliEf4lWLLVRqfZEr9lxl6EDR7OpRCVIAzUPQpaFl34oS/aU8aPiLXHdcU6sr6+JkGtFHaOHT+GRrMhQZjNZktgofCyMDcvQg9dsejSRfeRgM9R5EJAqG0lp0/jAnFMQWooQlOSkBAlo+BWEiUdF2Jqr5VQUMBxGUOigml54GtB3Yy7UQK2ivUY++1X6gUqMLYRAkyBc4J8auFmG/q7m+lOYW4818a76zS3IR0DM0kI1DXjua6FLUXWNmngK2HXJCDTLKhm37eyTKi5PtZa1fHZzfqahtE0zLfC0iT9ek2bv+vX1S0g0wiIFhTrWvLNJGusoNiqf1sJuWr/LVAwS4mrSKXM85E1lX4FjqwdyRKX8aShIs4bjStjrCTLXLX/kfjTWkmrmp4rzJzFlsSqyGxbjoNWq4UDB5Zx5LxD6HQamJ3rYm5uFq1WU8gJ175YIrO4ur+el8qSqJJrqLgzbfofW+wqilCR8+mKrGrOcv6YJg7DJXY0JyvLpsJLK5sqwsM1X8WVTeI/7q+INUZWua2Ian38tiLA9euVi5vKgCWkkBZgVyUFSNNMLMOXXnopDh88hIMHD040QzdvRUKeui9LQJ66Y/fk91wTEK3ql9WqlvrYHFIt5vGOYPj8UM179iS+3rzSHPCWJBu5ZOgBfbTzBPn6Ch667258/au3Y/3MKVx0wVE848qrMH/5FYATAg6DwJuIJeeV6lYjj4DkJG780/eid/xBtEMXQRDKZtxptXByI0LUOojnvfw1OO/iy1A6AZzmDJMaSmIrcWMYWUF0tpixkFDp10cAiAub4OeiFwGne8Dv/cGD+PLXEmTNy5F6wCAFOjNAGtGVqpSMRiMjdhVDILiQd0lUvbZ8qJu7InWPQRchoDaT9kImyN3Uga1+9vSqPPTq1+0lBmRP7Rlf1m3q2MU6UVGfjw+iCa2VcZ+diJLGRQXbVodZdb1yc1GxHTJvq8BzHechFvYpL32daI49FaLU5JivAo/feT/C/Bh87364jSF6dC/kgeaW8JjFRtJKU2vaQ8oL/SZKJk+oskopPFQgKl/K8pAp7Sl1hjwUI6agLtGgz3keY262K0RjMByg0Wrg0JFDaHXbiEXDOhAHJmblIUnh90gekjSu3K3o8uUL0Th+4iQ2NjZEQ0sSwraJ+2y3i4MHlrG0uIAW3RQcunlQk+ujx2xdlfaW/ZUAd2bfYoB7HAkpodaQwpYpzGmriBaWZNVV2mzeT1tURGAQoVtpb0VQN029xlraai5OF6KU8K0SF+114UxvyXw+LdBpDb8WhvXvcZ/0M6l+aG2vvn5MQCbXgp7LObUf2/R/O+uHWlNbP/92wrdGYBq2W+E9DTVxCTRczUyc1L42fWzqLm71uaUtINuN/W6CiOvtT7RTWUComJC5WxG6kWOfuDjR5YoWUF/csEhExqmPFSLsK9cTlQK0dnLN0n1SEdCxxp1ukOKm6THGkel4M7heiW63jZmZrsSPLCzO49Chg6I8oDWU1vnxGKsTj5kFZR2RiNANukpUMZ4PSvExQUDNekHGnCnMIEexCimHSRm7yjVtbOU2rd3K8Ytn6Fj/ZI71ZmI+2r+NTX/a/Dbn5lYWUH0dyRz3PL7o9sYsV3xxzDh2nU5XPl9YWMD3vPBFo8B+EhaOo3LDeuq+LAF56o7dk99zrbySQgIObr/5JrSaIYLAw8qZUzh6/nk4dOQ8riw6s+MrN90sKTfDoIGN9Q1cce0LAGbqMPJw7+Wh2LzUMmA+bcaXJBmaoa+KGeSxKlJQxDj29Ttw5sRjeOzB+5AOewjcEq1GiMFgiLmlA7j2tW8EOoeQlk04jQ6irETDcxA4jPwdIl95HDd/+s8RnXkcYZlI5qy4cFCEM7jwymtxyRVXAzOLym7ihWLZyIoqsHhEQLSe1NzkCqR5LGlM5UEkI1WB3A2wmgC/8B/vwIMnFxE7B5Gx3oFmM1pjWZDquJU7lUJu4rgUja0SEISkiJSp3MdGmyRZD5/zLF6TeqK936A6AvaUhlQfSqN4iOowqmsbd9MbOXok/fLka0ROJAPa1o4AYruqrBJ1OcUMPh/fb7IdRf5UEKmMnREsrUeSVgJTm6Y1xiI0uUDm0rIVohw48IfA/bd8GQe7MYr8G/CaMTaoofd5sKXwkhSNJMNiO8QwOikZrFI3gDLqKbcrRweyisbjqqGYAAAgAElEQVRfuXWoTK+cP0pTzkOSLh1OliMkCWZ8Bml3oHzQxeJBDzHez2UgO/cEpRmlxY6HrhCRKoMTyQlf1OhpgZekgQTkzKlTonklgaCwwsx0tIYwZeXC4qw8Q7PdkMNbY6M19xJMX2X0UpaXdbGUaE1jEhcY9nIEfquqocA+KKLC+1E4ldz7FQFhn/n8zDxFwYx/M56Mz0V8tOuNFlTqGny3yudvCi3MOGa6eOh5oDXQ27lw7WaOmwLw5PxSu8XYh74eo1FzizIyf5ntytzdpppmHYPNmuFzI1/6/vXnrLdT/7fGQltATOtLnUxMw7BO0Mzr9diZxHgCs4nNYgdHo1psSR37krFcormqNPySVpZWLKVFV5qhSkUlv2V2jm6jXLOq9W9o+vW2pzNcyf5aaUZkHlcJVgrJgFGlJOfJJ/EiKn6k2WrgkksukrXf7jQxOzsjJIX/5nrOM7pWRpLOm3jqtUerDN3H+J1xbytaVQn/qj/cn9V3ZU2L8M4UxNx3DNe46lxUp2AVd1lNO147rtRaP9HGsXp6TdcJPeePHu9p69i0nmjQzfVfXx/m6DA9D4ePexEVKtddd50kEVDWkVSUodYFaze7oP3OP1IESmTDAXzmqE5ivOPt/wzfuPNO+JKbO8O111yDX/m1Xwc6HSSPPoo3v/n7pS7FYBChOzOLv/jSzQAX0VlmcqBOcpBQIHGRZwWaFGToThH1gNABhutITh/DrTd9HmunjgkxYerSYW8dTWYE6XaRsRaD38WBy6/BFS96FQqX9TgooEXi087N1s0G8IIEH/vd30ALEVIG8wYtXPvSV2P+oiuA1rxYUPIkh9dqqyJvNQvIKB7PnAk6iw9JQpwBQUcE4lN94IOfzPGxzz2MPs5HSutMZbSgQYfHRyEB6kVl0ag2VtMXohKaxi4jFCCJD1Xm405QM362BEQdeuf2kiNxDzeZICBGDY6zIyDcv6dHIO3WmiPZq3aAYCsCIo/t6CxL9UDWKmahIiCmgKP/LtwSWUAC46PoBwiGBe675WYc7MQosnvgNxMMmOaBaX6zBK28xGLh4chMG8PeCThujmEBxOI2VUhNAQaE8zczZ4GCNQNbq6KCWZmrIFchtZx+JUIW7xShvRDXvyzPkNBqIhmimOVIaThVwL1KIdxuNsUaQuGXgeg6XsN0G5JDWnzQqcF1xO1qfXUVjCuRIoRJgmHcl2B61jEhWaALCNc0BR26XvmBL8IONbvKIkKXEKYwDsVNa2N9CN9pYzhIJYuXLgJmuh3R91oRi0zIJrW6vD5jDZV4KP7vyqqTyf35Yl+oKdb+2kKmKoz0VFHFxQgx3cqUtnf82fRCgtOm2U5Wgm0JyEihMbbOybhKDIgmIKZQtnmh6viD3e4Cmy0CWou12ztMfo/PX583poC3FRHR39G1Y8z1ZY7DVvjWBUu9/2jLx9Z1MMx1Tpy3ryOz3fjKGeAyk5saFxUDorT8moDIfikbdZ2EKFFXW2a1gK1/q9oa6qWfTd9r/Owq9kNbLuR7okmrUmUznW/GJBqlrM2lpQWxkDDbHl22ZrotLMx3VD2hKmWvWB/lbxIURc5V0olxrJwW9KWoYpYj8ALlumqUQuaexTWnkkiMXa/UOFc/jI2p1/GZCGRVJ5yp2NDPrjExXfBG/TKKVo7wnGIqF6WFYb01Z7bqIfcItT9w32Iw+sUXX6wsxLSQVATs7FbOt8dV1gLy7TEOT9FecLNJkfbXEbRaePs/eQMeuecedDwXs40Gkl4Pb/vBt+KlL30p/uQDf4rPfv7vkDC/E32DPA8fv+U2oD0HGBXE9wKEtoCsrG5geX4GDl2maPlwVFqgO//6r3D8kfuRRz00Awd5PEQr9ClXyebGDUoqoYYzSJuLOO/yZ+Oyq56HcPYASq+BtLJiiJd31sPGsQdx899+SkjMwsIirnzZqwCvK3U3aIahK4vD6rMOix6qatWj7W5LIZsO/dSyUgXckMrUf/apGO//xMNYyQ4gDmYlTsRjxWb+rjweCo/VpVW9dHWxtoRocbg6lCQIUB02wmJKWlnG7+wF72+H7+r4CJ22dnxInoULGC8WYjeZhtG0gEw88yZn97LizvXB1WOgfpvkSLnsGxaobXy45MCXTGbaVWVyBAqvQObzkHZRDHz4gwz333IzllspiuQ+BI0UMRrwHQ9hGmPJ9XFh0MUlCwtSsJAxUSQfwzRFxODuPENa5IiLDHGZI+M6YQV2h3FNJXK3RM5c1iTmtNrRFcN35DrldkkrQK4IiAjsjlg/6Lqh64uUjJiXKuiuEAS/wdTRdM8K5UcCySufaMacJHGM+dlZtFsNxNEQwwELJKpqzGmWYINl4GU954glwF1ZOJQFIxQLCF1CDhw4IESHguGoDgjdFMU9a1w4jfclOSFhoVsY/xaCkVfuZGUhJISZgzh0JDfjwPtY+sW2tZZSE2bluqI0vXzpNnW6VC281AW+CaFkJ3+/s1igyoIxWkWjuTY55yqSMJVp70F7YPRvRKIlVevZ3cMU7jQJqSsiTAKymfxMT7FraqXrGmqT3JhuWCYBUXNMBaJPs2CNScXOBGS7ISXxKHgGjAhIRW6oNKssIKP+iqKnsoCMhpzFarduQXlj6tT6k2OkseSz8hl1unmuf20d5KVB6IlLFwmFWEF99V0SkOWlebRbzJDXlvN0fm5WFAhSdI+xZ0lcKQ08VQ9ICo0qK6Wqyp6jEaisespSo1Jq04Iiy4yeCgymr84/LdDr089hpXEhIbyD8XwGCVHPqQm6mi/qpYiJEITqwDAJyHh+qzlQn3vm59PmpRxNHEe60GbZqPbH5ZdfjvPOO08ICDMR8vmfyi9LQJ7Ko/ek952HR4K4z4qdIf76Qx/Ef/vlX0bZ7wsJoXsGfbbX1tfhN5voJQm8dhs5taBz83j/Z/5GhH+JvziL10h3JnEfrNnx//stsW7GcA1f+fTHcebYQ/CKCE4WI5SK56zNwSJLKlCVriBB2MB6fwivNQc057Gaenjjj70beerBa3Zl66F2lNoaCmzIBvjaV27BFc9TldCRMnaEwbMszFD50pfcJEvJEFJTMm5+StH0qpLmaeZiPQF+/pe/ioc3lhCHBxB7yqTu555kOiIB4Z5YuDFofi9FE6ItIJsDaka52KVlfs5qh+P91vDqOosR2P9LnkgCImnjlRfW5MuIZ9nOEiL6RnF/GNcy0DcaZVSq5bifvN84BWUdybqsOfHvShAsSQg0ARk68Acp7rvlFiy3MuTxNxGEGXKnyeowaMZ9HHY8XN6YxZXLh+D2e/DoSsQqx7Ra8FAnecgz9OIIwyxBjAyDPEXqlUicEimJiBASCMlOPGDYdBGpojViAREvP1oMKncMHs4UPrT1Q3LeM7ajhAgkG/2NUfpOBlSKkM4YFGaACQPZV7iHdDttNEggqDhIE/ms1W5Lf6MkVsUSK7JAAYeCBwnE6dOnZLLTMsPfFHAOHTqEpaUlcRUpQb92BejYUjEuRsl7Enu6cK2snpbaCbo6tBY4aCUhuaFQpIq1qUxCWkDmb8kyVlWH1tcp4W7climIaKGmLgDvdcVtd71onUkAanUaNPkYC187pxvea7/093Xw+9leL7uaUYXb1NZr/LXW2hyP8TqdrHjN902Bctrf5n3r/eb3tUuOHnfznub3lXZ/+yffSjiVa6kUECWUKqA5KvArLlKV9nzUgHKhlL4r2Vz+ogJuIgrCtMTVYtY295TZtSoFicSvVdmtJBBeKU2YqIJ/0+LJHyonNjbWRVHAWK5W00cYuHIWz83O4sDyARw+fBgL83OiQKDlhPuB7NOV6/EEyaSSsMoYqF1aaa1MGWPGrH+VdUUsjkaxQiEOkqde5cFSr+kkRI23ThQyJiBjNMfImIoENb7juKr62Mv6Mwo11vFlH6VKWvU9yi5M1sFYED3mTEH+VH5ZAvJUHr0nve9i6FTJa5natreB3/pP/wkf/9CHwGS1yFIUaYp2t4uIAo5LYcXB4pEj+Nf/9t/iOS9+GdCYU7EPZ/kSFw+pRpxLtXJkffzNB/8I2WAFfhGjSS1xPBwd9NTccsNhhioKMBQYKNAwcW4GH2k4j8ULno6Lrnw+li68jFGt4ibGENzS5bcowmdAvqEk17JZBbGrw4SCmQimo/h6Mzp7LO7LXigZcks5BIrAlcofX7gF+O33PIA4PIS1pIDb5vc8eFkTHjdbrb3yhmIBYcJg2kbEtcr0lqhOGuXiqxmHNj2PwRb//m2w3+mAPMthq234u9eAmhu6KZSrYO/d30cfHvoe05TL6p5bP6EiIOrg2qzhUtfpgPKtrCpmu+N78H7VkWgIqKPnUz4VKiuTp4qM5VEBL8pwz81fwnK7QBo/iDCkW1UL1JE1h6s4mKZ4ut/Fs5eOIOxFCKmhZTAjg0KFQND9ygVdrVIe4k6JYZkhcUvEKDAsU/SzBP0swiCJse5k6M8E2HAylcKXThB0u6LTFt24SFroSlHmYu1gsTMKi6xHwGcJ6N6VpWBRLVV5WR2mKlA2r4oOqmB0ftJpt0ZEhNfS1zvOUzQlpkRl2CLhZjYu4kPy0G6rzFokDUwHTG0syYgSFFm/ZIC5+RkpwkYhiPFpJBO0YkggfJ5iMFAB7SRMzZayqpw+fRpnzqyg3ZqpstUko0rv5hxVvtoqJXBdU6oFKclAVpET9tW0lmzKQmVMRyWQbW9AMNusC0CcP5sJSN39Sls/9rq2qhW2K6vNdjvQ9jsMn28rFyzZAo00uqY1ROMyjShO20e0MKl7Y9633kPzeo6rrNbaRqLJ3U571lYERO0AklNKJPCJVOjyzCQhKqvbqM/VH1VZLvlXZhCUqUizVs0WY8hL9ZrVma1USvEqqaS4XLIPhawZWizZa70e6FoZ+mp9U2FQ8Cz3PLEoMtU3Y6uWlhYxNzOrklAsLcl6FoG88mBgYyoeRcfj8XRX7slSnySvYqxIBiQTsex06sehRUUTkPrhqS3jYwv02C1xvOdPOx/qc07/28RR/63Tnk9bAcpNU1VK515GTGj9ec0Nr5E9jEUKdVTP9qvk2/dTS0C+fcfm275nXLKsXNxpNaXKsqhVihw/fP2r8Mh99+Lg4ry4UGz0ephdXMLpjQ34nS7++MMfxtyBAwhZQVysH2fL4tkDEo8IYDrC9dO48VN/gZVjD2K+RevEQILOm2EoQkmc5hgmGVqdGURZVT25zBEyQ1AWwXV9bCRA98AFONEr8PoffRfgMU1vQzJk9cXNykWDsn60Kr6YYMxIVfiPgefiMlNtcRL4K5YXvbnxw8nSR27JUlI++iVwbA34r79xDCfWFiQDlt9pIHdUFiEnb8EpqMWpnKk8bubcaAMhH6VRfX7TpliRIu0jPDqQRtXhtxYudjogz32S7iBB1RqYJCDjbXtCK7brTlWua9Vt6oRGjpltXBR0FqrNLiRmv8adGR9+WjhTB9kmwdA0UWmhoercmExWFdNFS+agSHI4UYx7vnwzFtslkvhhBGGJrAzBpdCOTuFQEuGZThvPXT6Kdi9Dg7IR4zbopif+xKwno0qxi3uH6wgJYfY1ul7FDmNGUvTTWCwkG2WKXlCgT1euLEVUZEhoRUGBBOo3ApKETGJKAqb0pMUlS0XwdRnAHfqqfboXeszU44prhXKxyNButoSIpFE0cr9i9it+RqtH0AwxvzAvMR+ieQYzx7SrYFflckVXDp32V2U9UlZNFk1kITZFTvryHtcOiZJYR4NAXEWYcnRxaUEsOaurZ4SM0OrR7c6g1xtgOIzkel11XWfiogWG7fM+pqCr/xZXHfFcU1r4urvOtLVnvse/d9KA7kRAJI2vEUSuBWOt8R1ZKDb5xlcTc4ccvKbQP31Znj350IK9KeBNCNwG+dBkxOyD4CduPQr/uvXCvL++Tt/fJD3mZ/pz83f9PbO/kxbqzQjVhf+JOcEMesICjEoWIwWYqkI7Gn+9j1RbjnYs4oqpHIzkGxNCcmW5U5UpNr/Unqu0baYl2bSESBatygqh4kVUHSPO/ZjZ9HLGfKgaPir7HVszrEglMz25coZ3Ox1RFLBQ4oHlZXRnuujMzlQFd9mXDFkV2M7kK9RniJ1DJ9Hg8+Sqz1q4V8kJ6xaQMRmhe6goEyuLjrGbV1ipa/X8Mdebua6nkTi+R/zle1OOYN1HJU8wLboaz1e+8pViIVbvntv62fVR+S36oiUg3yJgvxNuq5xP6H8NhFwPfCOLsXHicRx75EG8/4/ehyGrenJjaTTx3OddiwsuuQzPeeH3iLqC+ftZaOfsX1Rp0PUqBXor+OSffQBuso6wGKIYrqLpA51mQwQLBoX7jTaiAujML6EfZ+KX3nBSJP11dFlArcglyDVKciwduRjtAxfismtejuDwxcidUNxV5JkLkhZlAi9LBomxgNP4KdSGkaPIk8q9Q2tdlAsUrSnjyuc9JGhjHS7e/7EI7/vTuzC3+BysrwPz88CQXmXOALnDgmks3dyCWwZC2ZRMKluY/CfCcrWRaUWPaOhpCq+EWl04UjZhunZtsfnVD9yzH6MdrtxKsNnisiecgFQH0FaK2p0sIExDyYJgU0QHeatOOmQwKqFTfa7HcWucpG+GRWTkkyzUQziEFOVzkhh3fflmLHQdxMmj8IICUeGj7RXoRMdxJI3wLK+L5y1dgNY6ixLSh7wEs0XRVONXZEYNCYNbmbHZQcm8/j5/HOQU2HkN3QalkGEmhIFxI1GZizvWEBn6dN8qM/l3P08kpoT34L1oIeF8jP0SK2WMIlSFy8TlgO40VWom1vyIhkMJWqe2NB4MkKWxJIeQOiQM4PQcKTZIgkEhRhEHZqbJheRQY6p/VK59nWJX5d5nGl+OATWMvA9TW7IPJBskEkyBqWI86KKVSTafgwcPCMlR/u/M+tMcZfHRFgsSEhZTJJkhUeLfvBfnAwkJhY6UKUgl3ek4PqQuCJukRJNsU6BlzYCzf3HumgqAShQVaVJZ4cZJLCrJtdbYTgJQnVRNCmLjInRn/wxjoXka+ZhGgEz8NAEx9zuNsx4Ls891AdMMQq6Pj17/deXIhEZ8D/tf/T66jh8tHdpHiUqmkUytXYCqoVNbyJhuyFlGK6pWwFQi7cRYVBugEBYjlbiSuskfKkXeiEQraqPrfZA8KGKnrJqagChsmWmS2euUYM31rswUzEtDQu7IGa0sfSo4nW5ILSH/XUn5zf1kZq6LAweXJaak2aRVgOSDFlYmyGAMl1LScKGrdlTshq77M+kDYFpCdJFMXRRWfabOIK04UC5Zeo6Y80PP/e0IsnID1pv7ZE+UG696ZnV8K8L8spe9DIEfiNVrJwXEuayr/bj2O56A6Om2Fx5pktW9XDdtQLdtf9RQtTC12CoTVmvTxz6JIz2I9h2pKi3LtJZNioKv6rHyHKkOH2lHZZ2ZCBAYh1BX7SlHSCl+VslElP3pRuQx5W2SqKJ/dIGII6BF6wEZihJwVDU1H0hYGNAHJEOFThel3Jvqrzq+WtRTtT4yIOkDboa7b/4CvvH3t6DtJHDTPlpeLkWGYrp2BE2Ufgtus4vzL74MF37PSxE98jg+/cm/Qpj30RQbRI4yGaLbcNAIGzi9ESEJ5pHNHsWr3/ZO5GUDKSuNFywuGGIYD9Bu0D9qUohUrhS5mJZV9XONaTVmopNRxQ757C7WMSg7WHd8/PQv3Ib1+ELEyaJkEB72pdg1Si9G7g6Umb1ow0FDNlSxhlTDr1KkKvRGWnsd31Cd82ImrzZhrT2h0DkV+Gog9uzVtKddywyArV843SozSUDG15ydC5YeO63FMvpQNa9cqLZY8axHIeFLk1mMiO1m4qHvPelzPtXCUpv0k5aZcV9UamXlA80l5iQp7v4KCUiJOHkEbgMYFiGabon28BiOJANc5bZx9eIR+CsDlHGClC6KDoPCfTT9AE03gJfTIljCZZrnqtAVU0DnNCoy4LuqY8nECC248OlCKP7opQpKd0sMylTiR2g56WUx1pIh+kWKqCwQkZAwCxUSDGcDFE1VoyBOUiQUNFjjg+2SdBQqlS4hEXcOVwkz3HO08Ec6o2JHgP5GT9USYarexXlEcSRBnKI0CEPMsl5BpyvuXxwj3w8RNprK3SrLkFVRuVznUt1dqqt7WFtdwSOPPCwa1oWFeZkTK6tn0Gw1ccEFF2BxcbGqHl1idm5W+btLBXemEGZKYVaJVv1ku6zyfvrMGVHEMJOPFE9kmmE4QlBoqfGZKUxbvrTwVO3tWhic0Ijvae1VX65cCFV9E30D7QK4mZyYTVSrZttW6wSg7oayrYVxF89Tx4eX1C1K0wjENEtGXcBXe3s9QcWYpNXJh/6+2W0dD1InRyNiVos/20qeMEmT/K1jPqpsHBLzUbliyXMIEHoTNwXbzQSkbgCY2oepLmQUKxiDqALuNVkdK0zUPBrX1VFkmetZveejzBkarpIzCCa8jyQmqEiItmJVsTW6no9833eR0OWyEYh7ZqfTQqvJ7JZNLCzMSRzJ/OzMuM6IiDhVdkEpyKjiQidlngqzihhqq41Ox67GQZ1b6vqx9XI8xsqaqeeHno96fuiYkwkiOnYMG5PESsnSbLREEcP9iwqSG264QfYJFilkjNxT+fUdTUDM7VUvOvmtBfKJ3XasP9DXacXk2ZIQs/0RIRBtgOoC/f2jjTV88i8+hCJak0rGPOifedWz8YwXvFiEeebxd6hRLyKEJBnMMpOleOj223Dnl7+E2XaIx06fRvvoxXj9D74dypuaVb5zSZ1LEjA4fhyP3ncvbvqbz+KRB+7DxtqKxEc4vo+5hWW86CUvxzOfdTU6F14i2Z4i30MeKk4xU0b4+J/8Ifq9dQmSbpUBhsMEV3/Py/C0a54rSZdypPDzGMe+cRfu+OJNIvi4LOjHqsZFjje+813I8hCOVF1Vm2VK1wVqRSWNoIM8ieGFDSSVR5NP6wKjJtwUX/nUx3Dm8QeR91fQyAeYbfmI+xtCctzWHM4MCrSWz8dLXv06+IusJuoKCVo/9TgeuPMWnHjg62ggQtNJkA7XxJ0jLjz0ixB55xC+67kvxdOuvBal35aIF44OUw1L1g13ei5uRQZNbYo5w9Sn4qtaDtHPutgIgB/96VsRlxcDzqKKSxcNlUq5KykG6e8s4+eKNYbcQUZTeb5NCL1aaNXKEz2VTV9hoUTVF8x0jLL5V4ng6+/XN7tppuW9bIhKyzoZ+KmuN4T+8aJU82PCr7vizpp8jX6PBYXd9Eefr/WYkEkXaTVq41dZZfGdTpbq0TVao2oKKjodq76nak+nfty+50I+xA+bPsJcCiXuu/VGLHUY2/Ag3IaDXtmV2KH5bB3np0Nc0+7g0rCJxjBB0HBx98kHcNl3PxMXXnQxsijDmUdP4LG7H8ARppbuJZgJWigzVlxmShtP3KqoNaXQz9iOYRKh22oJ+aE1rdluynud2S5WVlaEKIftJjJmw3ELnI4GGNAXvARW4j56rRIb2RB5nCApCgyqrFti4fBdbLi5WF08Kj58F3HA/aQQkiTzNPAk/kRIiqQF9lT1Z8axsOBhVmlQmfEuJangvuGg4akUvWGrAcdXBUYbrSZarTbCBuNAfBUTw3vTR30YVYURmfyLVpchev0eXFp3pSBiT0gFhQT6rXMPIWRzc3NoNZpiJaHwQ/ct7apF6azP+BfWP6Higpm8okiC52kd4XxhgD3rG1Dp47PPvi/95yyUGi3MFJalVUyNcmHTcQckOyRQEueWqWx4dCnRAUYiIMmCmtRQSxYhxocweUBVT0FpoQ3ya7DirWY/b63dzaZda64Hva7N79WF/2mrQQvyJnngfbUAuF0MTb1/m4T8mkuS7uO0fpguOGa/dfumVUX3T7vgbKHeqNR/ldxRYa/Ih7pCUmLz46oOjW5DY6Ks3tuWaTFLQm252ewk34z7v5mwTliWJ/yMtN1e1bqYCJDXPRkbBrThWD135TYmtn+XazeQdSFWFq53yYKnElgszM2g02rLejzv8BEptMg1qVL8cj2uwfPVE4yto0oxyvuJu5i4iKo9WWf9UgVMef4rhQLbohKBigMqHcKAsWIs1KgIGhUNXIuSKbCyJNF6Iel0KbPpM7eqEs+5oZU/Ml8kHa+MJq6//vrdHGlPie9YAlINkyYTY7mnRk9GPthjvvxEEJCxK061sdClxyAgeW8NL33eVVhqAa3QQRTHWB1E+JXf+B286DWvp1+RWDWKPJJKx8z5/9cf+AD++y/+O7TKBNlwHf7MLB7PPfzlTV+BP7skgm1IiZWayBPH8ONv/2EMT51EsrGOOR7IyLGytir1PbyAAkWOmfmD+LXf/l0cvuJZQJcuQ0CDRcaSFbz6mqvg0t3BDeHFrCXQwpv++Tvxtn/5kyhmWugNVjHX9PCO170Wp+69VwhIszuD9eEArbkZfPiTnwMOXIih1BFihhsGfSucqWWVfYiEyfURVzEWIas4IwI2TuBzf/FBbJw+hrmGi5aTIh1sqEDOZhcn+wWOPv1qPOP5L0OwdB5KxlGwqB8FEY8MbwWf+ZP3oNg4hm6QwS8jJMzvH7aQ+x2ciRzMHr4EF1/5Ahy9/CogbCPOEjTpKy8vRQjO7kXWkCLOmzgO4F0/cyeGxVGUmIejK7x6yo6iynrQ5Kqylkg6VAolakceVSI3Dz/tx60213EPJ/+uzNIjy8hYwDcFffP56lrXcyEhYwKiWpjuCjWZhWeCgFQdG1l/as+5lWvVtPEy3aFGVvER55gmZpGA7HQ8j1uaTkDG19cFsp0EMCHn4prgK6NiykKEN+JAJ0GafBNO6KDnLMAvPcylGzgc9XBNq4VLmw0EwwiuX2DuoiW8+odeDxzmpgBwIn7uDz6Lk19/AHNFiDAq0QkaIuysDwYoQw9BsyGCLIV7ah+LOEaQlwgYM1Jk6EcDEex910HLY/VzF0MqGzxmzmIBRRchPAyLBKcwRCRJHQqxnCVD0dAAACAASURBVKz7pRCUnNYQFNjwCwmAp3AeFSnW/QKp1L+pYqHom03XLtYAYnpguk/RvYt1OtJYyIGUNOEaoSWCAfBZLtYdjnGSx8gYQC8WAGpVldAuaYYlsR3z758n2lRxz4yGaLKwou8roV6IuiPkg4UOJY7Gc7G6vioEjERqZmZGBB8KSkw1ShcuEhXWGgqbTdFkcm3TskpLEN23aMWhlYh9G0RDeU+KKIrPvAOmKJZqyEJClAZZ1kXlRqOFUbqVKSuOLxpyvcB0xi+67zA1qprvStvPuLWyUJYb/VKZiMbC8EigNgq+TVtTul8jmdK4R/29s9tDJ6+atJDuvDbrBMkkIWrfnB6EPc2yozHR9+B3zCB0fa/R/lXFbpguUJVyffRQWvdi9kuTQe5ItEaSKJsESN+/vk8/Efhufw9TZhrPp+kmdr2fqjGS/1eCOeeaurr6qVyItXuZ4FVhR1JOG4pUeWdxUAr7laWRrktc77oC/OzMjLhjHj3vfCwvLWJ+oYuFhZbIAVSpiBVSAuHVGqYSLmFsa5XVS5QSUgRQJdFgbAvbZ5uc57RSSKpvFmgNaK1Q8V/yWCQRJC1iyVHWW8n6J27V47OPp72urSIuo3JvFe9Btkh3tRtuuH50nu/lfPvWj//eW/iOJiB6ko+2qQkZo0ZAJOJUAbyVxmKv8MsGUl3kiTZcRO5qolG7WWJ46nG84ZUvQbscIu2vodPtwGt2sBqX+PDH/xrtw+epRcPiFFx8WYHXvfjF8Fhsr0hBnWXieljx2/jMHd9A7jCffoK2D3zw//4NfOovP4yH7r0bXpJLReOl+TkMBj05wJnyjQGWjWYbvY0I5190KV7+fW/A2/73n0LEolx0sSoi3HD1szFLN4VjJ9ANunDCNt7wIz+GH/25n8VG3MdMp4kHvvwlvPufvQ2zXEdFLhmx4rLEIEnxmW/cB/hzSBmgViGcSgEype93+FzcYPICOTcBumPkQyEPd9/yN3jw7jtQRD003AJNalCZ5tP10c9dtJcvwEte+yZg8Xyp1xGzbLrjIaBgHw/hBwXO3Hsnese/ibtuuxELbQdJf002gVZ3DqvDEnkwi2DuCF75lh8BykBIH2sOhGGz0kXufNBNnxuUipj+NMStDwO/9GtfwyA/HyXmmMRDVZum770mIAzIUyHpyEWTqQiIdr/SyrG6Ft9se5pL1Vh4n7Qa1De3+rXTDri9kpEngoBs7tdeV+Lm74+efduhlfzPu35NIyBy+FaNTXMV2e7mYkfjYetSCw4wL8H9t3wRy+0YSXx/RUAWEToBZpN1HBys4/ntFr6L2nnGZpUZnv38K3HhMy/FibiHh04ex9OfeQUWFrq48UOfxbGv3Y/WsESrVDEXBw4fwrEzp0XoYfrbbqOFOSdAst6DQ9cl30FEbWI7EFcs+nGnGwO0uE4oDIj7AyPKc/hxATd0seFnkmqaQlQaulgPSglyLyIWMywUaWHWqpgZuGKccVMMnEwEc5KQkMn2UKDvFeh5BeLQRdb0kTdcqV0i6X/pa04P0IrEU4intURcRljMkcHztI6wHkjlpqgsj6qqMvc59p97Ais5Ly0uyH0HGxtCnJYXFkfFDekTz1oIw2goLlm0YOiK6murTOGbqirRzYYExNKffWlhCe1WC1mSirDEuBG2x2vF3VVqnmSjOBUKOsoik2IwHI4KH2o3Lp1Fi+uTMTF86UKJFIB0ULx4dFYuKRI4XElCKi3xZB2L+jIYCdmjugibMz1NKkPGBEYL9npuT5v/5md1q8jkfjZOY2y+v5XypL6edgr831EJUCNmdYuLaZkxn0n6p12map3SWAvR0EF71XdMSxSnM2v0kDRvRUDOlYTsbT+vExBToTTdTjYxr6YQEFl3dO/U7sOmFU8sXZ5gJLhTsDdvSIsoaw3RCiHEnU4fPLcDMHaKGe067QDzC7NYXl7GzAxrkLB+UIAgJGlXxNxnhkqxXFJpyQ2fpF+t095GT9YsA+gV8VAlBcTaUTIZSCLEQxQaEv7HQq6qgjv7pUiFOgNURkq1L5H8iPUxV99Vbr1yWuCG628QUY99m3jeXZ9E3z5f/I4nIKOh2MQqagtmQk3xxAzgmIAUdKqR6AD+H6V4+IvgvfLgfXj329+KlYfuxsHZjjDvkyvrmD10AQ487WL84q/+KpYuvkhO1/jkKfz8v/453HnrVzBH/+nVU+g0XJweDNB+2mX4yOe/hAShsHOsnsJbXvsK9M88hvl2C+tn1jE3O4/1jZ5kq5lfXsRDDz0gFcM7YRNFmiPOWTW8gfd+8INY/u6rFGHKEiE8DWpHB0MszC7gVD/CG9/x43jHz/+8CGgPfO2r+C8//7O4//avoE2/eZKVPENjVhUh/MgttyPNGyhDak154NLk6QoBkYqsdEeQhe8gEWxKBM4A993yN7jv72+UoHO6RGXxQDBstDvoJyU6i+fhmc9/KWYvuQIp63o0unLExmmBZuCKEMIMWi6FpnQVn/7D30PRP4WWm8IvmYWnQNiawbAIsJq4eMPb3gHMHQL8FoZRjgZdT2pOOXubGaoGSFz4+OgXgd//4F3o5+fDdWdEuKJ8pAShygKyAwFRB7vqwZauREYH+V0zhrV+rb7fdsSDGNWr+e7l0No9AZHeVM82Fmbk+ikx4NOI1l7GRvsx76Rh2ksl6K0IiCYhe8FNPUspiRNItqlE9yoLyHIrQRLdB4cCfjmPhtfAXLyOA/01vKDbwTNnZxUBSWPMzTWR+jlOOQm+/tiDOHjRUbz7p38ca/eu4tMf/CiC9QTF+gANPxSBevnwYZw4fRqHzz8P8cYA7kaEZumKsoTuUEOSiU4oVg26EhWDGDPNtiSbYKwDtX4BD91eJMHksV8gcXIULpAFLvo+A9wL+LQA0u2qwbirAm7GgPoUa26GXplIti1aNJilgRbJ00WElTLBoOEgawcoGh4YtyICG8mRzFNaSzy4jD0LVOAuXTZUpXfl2iEpcUsl8Etq4cqVi+l4KRhQAKGLEgWbwHUx02ii22qPigxSadNqN6VIGAPjaYHRVdgp+JNwSBrfM2ewvrIquJ48fkJcsFj/4PDBQxJX0mg20el2sdHvIWAWv0ZYBcerDGFJFEs6Y7qLMSXwsWPHMBwMhHBQMKJARvz13FIaVxaCU1pcXQhxIlBANL2MJRCmJmeNxKxUldq1cC3CUmVxIV67fW03vyesmlMW3TT3qE0CvZH1ST/3Tn3bac3t1Oc6OTJrgLBtM07E7K/0z0ifW+9n3fKhRM/J13YERO3dW6fQ3QmXs/t8GgGRFVjdbjMJqT/niHwZB5iqLVSlHK6Im8q8VdU6yRVZFsMI56URcE5XK8Z7SWILSZjDdN/uqNgp4zX13GOTrXYDy8uLOHz4IBYW58QayCx4XBPDYV/IC58nTiJxL+V65ovFUUluiDnfF4ujnE3KOiLZvcRrYazIVu0qN0hNQJQFTBWgVW5XFQGpyAfPtRuuf426por/O7ux+va46jucgFQLZmQN3EacHK0dY5HJajl7EbTa5ivawQWktNvKO9KFS9/flZN43UtegE7WR7K2Ivmw13oR3PY8elmJA+cfwe9/9CNg1PLPvetduP3v70TA9KrREEGRUhmJ2HWwEXbxlzffztyuEiz+P37l3+NP3/M7aLiRxIy02wsonRBrwxhzyweQlinyLIaXxSiGA8zQZWAYAY0WLn7WVfjFX/t1NM6jVcHF9c++Gq31dcx6HpI8RxQEeMu/+lf4oX/xk4Dn450/8AN4/M47sMBDP4vpzIx1BqOyHkdW4nN33S8VxVMebPQtZ45rX8WDyPKkq4PA7CHNS/jM8e0O8ak/+B2Ew5Pwsh5KVlqlWwRBDdrYSD289s1vg3PoQhSph7LRRcaCfUqBIRuGVGOmWZRmWi/D/bf+He657QtwoxUc7AZYO31C3CeGaYnEa+PAhU/Hlde/EUALaMxKW5Un1NmtZu4mzCAEH7//sR4++rnHMCwuANyW0tby0UUwqhMQpkVVGhXTAjKtExOuRFNOOfNIMF0Hpt1rk+sVXf+k0Mj4aNzpQN/UhVEMiPpkSxes0Qk8XeN5dgOgrtrKpWzcl+naO7l2D8av3RKQbcds4kFVIgbPDcQC4ibAN2+5EUutGMmQFhAXPRIQt4HZaA0H+utCQK4wCEgyXIM304BzeBZHrrocX3vsm7j2RS/ARQcP472/+TsI+gmuu/bFuO2WL0tRLFr9mH9+Y6MnGViaQQMNFsOKUswwFa5T4vQqg6uZ4cZD1wsV0fc8DBmo0ggkziLrD4UUMA2uBJbScuCU4obF8Qh5jPse0oYrRII6ApLxoVMgdQtkKugJJesL0e2LAe5ugchjoHyJIYsTxrFYXZiha8AsXSyoGLqIG65YSmjJoeCvXBVVbAQ1rlxXylWiEmyqGgMkIEkcSZwGd2kmmoj6PQmYl6Baz8Xs7Kz8sO6Jcu9hoLsvFg7GgXAOkMhJzZKskLg9+qjTqvHwI49UAfSqknpv0Mehw4cRsi4Cix2SiLBGCclIVYGZdVaIl65dQmKxuraGM2fOCAFhX+jOxRgVXfRQC6bsXxTF0k+6l/BHNLe0fpSq2rx+TVsjokCr3LSmrXvTFci8fizwqf3D/LfaAyYX1TTyYe5VmhDtZs+qf8e0gGz1DNvtLXWM2C+TqG21H+r3dRLcTW2MZPbx3rMJl5oFxGxX72t73Y/PZR+dGsw9nkHVX5N7KfeU+h6sxCo1B2R+6TTDhguh0iwo2Uv+L9J+dYZU/+b7OlaDGgYde8W9RmfdY/ws039TqUBXREW8VR0RbgWLS0z7uyhFS2kxWVxcQBgqEi+Z8KpAcF7P9nJJNsGkE3TnytFuNSczycleUrnMscOVpWO0BqpHHy8Bxr9VRU3VCYnrX3XDiI6evfR5biP9RF1tCcgoIaoeSiOndoXyaDuUCa4JiJ7tm6tP73Zw1J0UDVEZoXVVUgrizHBTID32KL7vxddiLh9iudPEoNdHoz2DkxsJGjOzWFlfxY+988fw7Gueg5/9N/8GG/0YM+0OykEfMw0PWdRDEQRYdRv49G13As05fPnTn8Yv/dS/RKscot0oJUWkG8zAaczi1W94M971C/+nWFQ+8t7fwwfe+/+gd+Ix+FGEBn2jm22ciWK89n99K/63X/h3Qkhe9/xrscRDeThAL43gzM3gTT/+TvzQT7wLj91zP374zT+A87ttxCtnUBapHPyY6YI6hNzx8fHbvwb4MyJoiFaTObz9QHygW8zyIK5lCW2hUmFcEvOkq/iL3/1vWPCG8NK+ynLTbGGYkXA1gc4yXv1DPw64HcRJiaDKWKUcmmhayEUAcMMWhsMYLbqw9c/gga/ejG98+fOY8yI4SU8IEf2kEyfEEC286Po3on3BM4HWMhJV5mCTZmq34y9Dn1OgcvHbH1jFJ246jag8ioJZrqqzX+XooK+/2OOVCxY1mJLVTLmVTMshvqs+VILWdt/d6QATF4G9SOG1xnZnARmJQfLMSmDcg+S/CzDqApL2h5/uvzy+4V4efSsCop9FHUKTnd3ekqOKbmkLiBvTBesLONBOkEaMASEBWUCAAPPxOg72N/D8TgvP6HTh9gfwiwS+T6E8x+HvvgwvfPsrQJfnYAnIV4H/+h9+FYe683jNK16Jv/zox/CMy5+OK59xJb74+S/isQcexsWXXIqg08Hq6RWsPnYCSb+P5cUl9HsbIpQfWToA9CLE/SFanQ4iVllPIvh0U0hytBjzQC0thXdJKVk9O10nuPJ8Bz03U24mlfeWWDUkw4xSJug0orKUaDxmUDpKSanLeLkh64UwlsTNpWDihqN+rzrMyJWL0oJjT02+pMSkpVWqmjFWRVUTJRlJqDihdbWlAtRZnJBV0We6HbGGULihkE9yQsFDUgI3VfA51y1doPgei6nxh2M96PfF0qlffC5aMJj9iuSB+zLvy2dhfAnrKbF/DKJlPQTe+9ChgyJM8d4UQNc3NiRWhDEmVJ6wXeXbrpx96bbF+zI+ZTAYYqYzUxEtziO9rlRtEGroTbJiEgrBqyoCOOr/NpaLukA8EsANLb1pBakv2a0sIPoak0iY5GQnFyRFuPb22uqe2t1qpzZ325rpbjVtv9MWEM4JPv+3NwHRspP5W9SsmxRA5nwSi5JiGLImZQ/V1h2tqJ1Sx0VXT9fZuRgzxb+5LiQ4XPDiLQMewcqaLPNfBZ+LZUSUIZqMOJid7YpVhGSDaYDPO3IYFx49Ki5YtH6wNlFcxYhJ9XfGXlXB6rR60rODZzljR0a1gCSDnyIk+iVpd0fWfpWWfCSdUuErBIQvHfO12xn17fc9S0BqBERZIDa/xkxTZ6E4dwIybkUJxZyc+SiM0IFHX+JHH8JbX/sqdJMegoSaNyAtWFG8IVmhPCeXTDzDLMYwzTAzv4yVMytY6naQD3to+CWiskQ6s4iP3HybFNX7jz/zM7jpzz+EjpthMFxDa2YOvdTHL/2X38TV179eJjYPfwap9h+5D2/5vhsw7xSI1jcQtDpYT3Nc8pzn4jf+5ANio/je51yN1sppzAQOyo6Pk9EAP/iun8Qrrrsev/Yf/jO+Tpewhg+/5CHsYJgmGAJImPKzPYOP3XgrsmBWiBKLAkr2FQZ3yd0rHxu6ZXGREio3x9q9t+OLn/oQGvEKZptKi0JCMCxY/GMRF3/39+Diq56Hwu/C9VkLmv1fQehkGG6sSso+dOaQxA7CDtNq8isp0D+JT/zh7yKIT6PjJnCLVDaMYZyhCGfQOXQJrn7D2wB/GQl9y8+ZgBAH4Lc/sI5PkoDgKHLGmWRiKOIv0aDI9kTNTaX4yZnGmHtyVUdsmjxuBlVP3XrGSqMtBd9pZvyJtnT2ZqOBvbg/jQmIWk/bE4vxd7SL1FZb6u6tCOoOk9Yf7bowbSeYfI9kcLevaQTEJB/q+XV/dnNXDj41+CyyqWJAvkkC0kqQxQ/CCVz0MI+wDMUF67x4gOdJEHoTwXAI3yuxfHQZ9554ECvOEPMXHoI338B1r32l5ND/f9/7Hgx6G/jJd70Lt33lNrziJa/A/Xfdhz//wIfx9KOX4HVv+QGkJPGui9XHjuN97/mfIlyff/gIkmGEtuPD68V45J77MdudkViFQRSJ0B1kwGy7i340lLkd0I+aKWhzFt0sxLJXeC7WnRQZ11iV8Yt6Ru4JEljqlCqAnfHnLDBGV4zK35qfU+TOfBdDD+gHJQbMelMW6OWqiGLEKu9JLOSDcSbMMah+SrGisN4J2+ZeyFTFSZmhZEau0Je2KdS3Wk0RbEQAoYBTERq6R9G60u/1xCWqEQZCJniNFj5ovZidn8Pi8jKabSpChjIP21VRxQ0GtVdpeSmUSOA4CytmiuyQwBAr7fpBoWhpWRVNbDZVxWgKPtTw8qXS/CoNrMSERDHiKB1ZZOjjzvfTjK4kPFcmhdoRQTCFJbHyjNdP3SVJz2IzGF0L6vqzSQK+eT2Z5MNsy7zezIa18z4yXlt6LHaz2qa1bbZVJyDmet/t/Xe/mygRleTcDEKv92e37W69j+61R1tbi6udzWhqZwIid9Pn1MgtS1s8tACuc9FXdWtGB1A5ir8iWJqYc46TiHDj8IMG0nRco0QrmCXDpEdXKk/kEf6b7lckKCT0HNtmI2DeCywvLmJpcRGHDx2UdT7TaUucqySYLDJRWOhsWipzFhM9eHJPVZBVpQSWs1ZnpqQ0KDEtVY0ko2Dpa66/ocqiaQsRnuv8fpKvN9ypKtcn853RBlf9sYmEKFvhOUUBjNiOQ72dIiA6QZ2PDMNHH8Y/vf4V6MQ9eMlQsp84QVMISD+KMUOXgriHsN1C4ftY68c4sHwQJx5+CIeX5hEN1kSwP5k7+Nw3vilVs992w2tQHHuYOX7hhg4yL8Bq5OGTX71fsjwltHqy+DcF33QDr7/2uXDWzqAbBtjoR/A6M8haXXzsppvFBesHGPR+8hiafo6+l8hB/89/4t348J9+FMOT6/AloJxPxiwVqfgzR3mJImigX3j4xB3fENcwthtKSrwCGWsRUGvBA1tWskqFp1ZthDs+/SEcv/cf0Mh7aDGLhdQXAFK/A3fmIF7x1ncAfhelG4pVxXUz3PqZT2Dt2EPorZxAmkR48XU34PCzXyTB6XnhKw1s3sdHfvfXsRRGSNdPYKYdYNjfkLTEUeGhaCziZW95J9C9ABnNt2OXzr3PZQrvKeNqHPxfH+zj4zeeROJcgIxlo1ncMRRFcUVAqoDjCQLijAiIKbyqg3L77mgBfsfjorrRWEhQ9x3JIGb9kepme9EASgHFqWl4t+6/soAYi9I80vZkQZhsY0y2dB2EaX0wdgjRxu3+gD4bArI9lnT74ZrwETMNb0wC8nc42M6QxQ/ADT30sQAv97CY9iUN7/PbHVwShAho0Wx6ePk/eRWORyu48c5bcXJ4BgNEePX3vgqXf9cl+K3f/k20Ok389P/xbmwMVFrsW77wZXzuL/8ab3ndmzBY6+G2f/h7fP+b3ozZi+bxn3/ql3DJ0y/H97/jB5VvYB/IHjiBj//ZR9Ff30C33ZFYC6brTtd68EsXne7M+OAl8UgySenrMUicCRhagRQbYxA8008EXA9ZDgrvrLbutEMJCA2ZSIvWgkrTH7geHM9DzJj3wFEuVyQn9HpkHBj3GJeWDd6lkMKKcZFjmKfoy0+MYZEhdgv0skhcw9DwkXkFBkkkMSteI0BK0tGiW5pKx0lhRVscJD1oQOKRKJcx9iVLJfsViYTULvE99AcDcTdbWFxQ6c8p3DSbmJ+ZlUrwjINLE0UUxOpJa4e8F4sFlG5ovActG0PWX6oIAQkL40pYo4QkSLLyeL5YRrin0gKSZ4pI6RoOdA3b6K1LIhISHU2apGp7FflKq4EOZNfpfU3h2yQY8oziA69+86Vd23R9CNPyscnNyNjI6kRkdD5Xm4G5vrazppireqplwWhzmmVl2q6g29bPvhsL7VTlTu3mpqWo3i4tA9Sp17NgTUtNvPfDSV1RD9Kv7ZhTbrvTiTKBPhzDhDypBNL7uzpgzVgjYjIitJIB0lReKeWRHgdtFWKKbc5lEg9aFCVblRQd9XTyrSpep5DvqbmpYqV09iuuDb7o1khlShwNlDzDfSrP0Ww0xGvl0MFlsYzOzXbR7bal9hAD3ElecpZSqOqcyHMwpkwqxY+fw1wnVKTQVVzmc6Wg+97XvNaI79n9+XO2c+Bbed13uAVEubewWB0Dsxk4yInJl3gC8bD0gTRRwiCDXcl4ZXKKFCSi2NmPzwT/UVVpqaNSBAQIkCM+/ijedN1L0CbJqFIjtueWcPjSZ+LOO+9Ei24UToFBGiHszmCQFLj4oktw6tGHEffWRIDu8WBuz+JjdMFCiLe9+lVIHn0AQRbBbfpYZ1XwYB5/dcc9QBEg9hw4ocrC5RcDvP21r8Lg0Yfh8j5pjrLRQtJs4xNfvg1IS/wvL3g+5rIB1lYeR3iwi2GZ4dKLnoHHvvk4nEEu2sssyPF9r38tbr35Jjz60MNoNSnQOxj4DUVA3DYKtlsobQPzYVFYEZwlO4ZyzeJKjU8/hps+/n6xVoRFLFYKyQHu+Bg6TTzrhdfhyLNeCIRd5AW1DSVO3H07bvnsX6GDSKwg1FAkboiZC56J533vm5ElPvywKVm9vvBnf4T+8XvRcpmyM4Lr5JL+loQjRguv/tGfBsIjKDymLD6HGaC4lghJv/n+dXz2K+vop4dROj4V26JBod+7bLCSctVIw+uoYoaSjlQb4wztucpGqPyrZZaOfqvpqgmIrguy3cFvXr/pEJxCUEzyI9xRZ5iup/rVa2ebM0vnTDf7N2F0mOJ/Zj7rTkRsLMRserIt1vXeCIg+DLfyC6/31TxMzeecngiACR24PFTcwvBMihNfvR1zfg++cwwZ9w/vAJwUOIgES+sreEaW4+oDB9ApCpxZPYUrX3YNrnrzs/Hw10/ifR/+I1z8jIvxlp94A47fdwrv+Z+/j8PnH8aP/Isfxn0PPI5LrziCW/72LvztJz+LN7/mDfiHz9+EwUPHsNhs4+UveSne9/4/xuLTzsObfvYdOPa1h0RoOP/ii/DB33uvBElfd911kllveXYOQVLgxk//LU49dhKeHyCcYRaoBB3mxk9zZMOh5Mh3Ql8E626zBcQZZnxlcWBMR2O+i9VIVSpnIPypEycxc3BZArcZl9JtdxEzmNxhwu4coRdgpgxQJKkKUKf5MnAEJ6p/WJMo+v/Y+w54ucoy/efU6XN7bhIIvUkvIr1FegcBERFELDQVFcW1oe66uu7aV1EsICi9SA8ECEVASihJIEASSK+3Tztz6t/n/c6ZO3dyQwLR3f3vOv7ivdwp58wp3/c+3/sU0iQsA3U9QsmrCVCphh6qoYuqX0c1cCQckaGLIbNNmE0SZwSogoLAh8RNld7DrCPJaYhtggl26OBFQCK6l7on969kIpGmkVjhxiGTxWwOKR4f0xKaFQupVDajXLmoe2MOQky/oiOWAB1AQA67JAndhNQwAiPqTQr5vBRidE+bOHGyyi4QYFSVYovFkue7GBoeVBbKNUeE9EkHRqhmtF6O50rSwwiYCHK4Pf7Oz6c1seSfxPkJKgl7tHjk3/m65PmkIBcrZXZ7YtpaUkzy760gJhmbGrz6eIzhdsTGtGnMab6hxy12x7njxxtDk5e1AojWz9yQDkjDcja+wZOhMBkXWl21xnwHDu3MqonniFbwsyHbX1/xws9MjvvaYGi0UzwKQNV8lRyLpMPUCgjlNUKBGjuDtk4FzdvkXJV8juyTvFctATVvX753POc1QOs6yrTxNTjjrW7F4bJNwYO6zg6FZAfEXVmyFjShXfGfLGhGIXp6ulAo5mRfybyYOLEXhWJBUTWFfpXQisWZoAlAqTqTFE+yH0jv4j129NFHq0aNhDu/AxvG9Z3s/4bn/08DEJ5DDvpJ4IsqeEeBMaX/UwAAIABJREFUBm8QAhGCEK4UkT7k+6HYsilHlyQL4l2eubgAlXezUIsBSEx3hk3u8tKFOP2Iw9BBLnSlhGw+j8BI4efX3oiPnH029OoI8ikTZacKD0A6146f/OjH+NyFn4IeuLB0HxVOwsUu3PXcS+QT4OMf+ACGF8yFFTjie1sPNYSpNtx63yMwJm2unIClpmFWSBWHbr8N2jg11l10dE9AyQtQNW1Me+4FqqFx6t57IeMOo+YMIizqMukXrXbUBmvIGzlJN3ZSIa674Vp89Qufx9DqNYhIaTJsDOsWpgkAySASAMJAAxlZEcrNLnqw2LBYpYrXVi3EM9NuglYbEFqXJv+YxGzC0TN472HHon27PQFDWVBW+pbjuel3oLRiPiZkAM1XPO0oXYCbn4BDz/oERSmsSKS78sx9t6O04g3YID2jDl0LxbKU++NGNg7/GAHIZITGRrpgxeffIQC5eQQzZioAwhVtfmdZFWlMLop+JRoWjRajbw9AlMXmWBeURge7aXx9J+tV413lrZNwQqlqLuyT4nnc1fzxWo7rAfXrAiCtIKp1X8bb/3UxqEapUK1H6J1TsFqLoOZJdbQgi893U0cpAYrjgSh1LFkccAo15Dqp9DnomzsLRaMMS1cApKZ1wQh0dIcOesrD2FXXsWtnJzJ+gEplGBXLx9mXngdsozoWsIDqGhczHn4Aq1etQGdPJ44+4TjcMe0+HHPCCSi22fjVL67FHjvthkWz5qL21lJkQw2Dff3Id7Rh8vZb49ALT8NTd87Aq6+/hmOOOBKzZ83GW4sW4sLLLoVfd3DzDTfgwD32xmYTNsHjDz2GcqWKYz/8QQz1rUa7kcKbr87Fa7PniJ6CwmvSmerlGmyuQQw7sliU6+lEkDbx+tIFmLLZpnAGhqUoz/Z0ir6h3UwjZ6Tg/jUzKUPwYhnwKw4mWDlErup0+FqAul9HQMFpXNxHYqThS9YI30NKlplNgdBgpFaGG3rQU7Q9dtFXLWMAASqRSjIniBDxOh29YjqXz0WEOKcksnTp5pDGRQDE4kJS5xkeSLBCxy0upJD3znBCj50sV37ahol0JiPPk7ZGJ6+2YhFd7e0qE4SrqOJgRcvP0bBBCv65cjs8NIwqdT+xq9XQoMotqTr1hqCW+SS0I81kUrBJmTWV1oWfwQfpauzcSGJ8HJ5Gsfvq1avlb4ndMK9N/s4Hf+fnCOCJ0+a5wsxHAhCUY1CzM9eoUDdJjufnJJ2T0bEl1gS0LIIk40wz7etdztDrdJJaH4B5u85F876sC4AkwGqdIvVEjUonrXUEl/4tAIiUJk3ALzmn6juoTnGjyBfgkSw4qXFyLQDS1O2W79gy1jePrgmIaAYYCQBpAJEm8KX2SU1uGwZAuOiraorRRzzpxkuLzN1I0s7VZaYKfgWA6J7HUFUOTMq9SiRk7FLGtrqkaZVKI0Ln6uhsh8UwV7cuGpLe3l5M2XQToW1xnJN6skl3xQ4MxexilsO/h75QPI899lg5yOyebsz697u9J/6W7/s/D0CSy48XFxErL6/AI+1n7MnlhMAVs4CpwGEIK8XVlXW59mzgKYoX9tUVrYr+mGgUd0BCVFcswylTD1YApFaGydWlYgeuffxp3PLr3+Lu66/D8JpVQrfo7O7BWR8+Fwfutz9OO/ZoFNImjMhBjeg52467n3tZAMN/fOtbeOim69CR1lF3SrAzWSmsL/vqt7H/cSezx4jIoeAxRGnZInzk1JOQpd1nEKDseBh2fex6wEH46dXXCnXqlPfuBdMZgKY7qFjkR+owqjoyYBpwCmYhhyPPOhmnnHYSvv6Zz2DeS7OQY4Ai3XTMFO6f81oMQGiNSy6JAiCBUoDICqGsafBGD32Uls3Hsw/eBNMlRzoU8GGSsy3amDQOPeEMWBSKaymEvodq/3I8c/9NyHiDyIYVOOUhRAzgyndgRQ046cIvKuUtY9u9KmY9Og39i+ZAC2tCz2D3haUIOeaBAJDPAvamGw9AOPQFFM0DP71xWABILZg02gFh80eEcPyOWizUVUYFBCBiLpQ4ZLU4SKkOCAvUsUs/Y4v3mF+7DhSyIQV885Xe+vpWcNL82gYYGVNdN8i+jZe2AoS1OgE8/7EoXU1K8dTY0hXawDtyre2OC5qaPmxDROitK5PJJN684iui6qZ9T2hpraAq2XQCQNjWJwDhVTqyqoyhea+iaJQEgLCwJgCxKUJ3y5hYK+N92ay4YJm1GvTQx4hbQccmPejafBI23XYLpgbhlVdm4fVZs2CGIXbacQfs//6puP3O27HNTjti16l74L7bpqO3dyLSloWXnn0GUyZMQEY38dILLyLf2Y4Pff6TeP6hJzE4MIC9d9sdL8ycieVrVuHsr3wKQ4v7cOUvf4HNJ22Csz54FhYvWobpjz6K8y//OPwSMLJ4OTonT4a3cjUemP4gdtxlFxlnVy1fiU4rj5H5y7By8TJYTFr3q/DyBs795PlAtQ50tQOOg9dnz8HAG4uwdPbr6LCy4jRFQZVXqaHTzApYoBNWqphDEDBUbDTzgiMOn+cYL0W0rKYqfZ5YVpMBGvhw6g4qkY8yBeMMMWPqOulX7GREqpNS5/GH+smOCn+6WighogQgHOfkI01DkubJ5+ffxRY4BiGaH4J0Mkl3D0PUfBcOOyWxmw4tjVmgpNIEDSqvhIMmf2f3gZ/DIpAUEQ6hDHll0VurMqfElbBZWgKz+5EsqPkeuxuGcvOig1c2thnmaqxtwbZTAhgEUFDnUmFHRAndSW+RJHdPpbPzwW5JIsxvDv5LtChiD8zvF9O8ElDO53kumlfgm8FF83uSTgVf23xfvdP7frzXN9+DzcW2lLvrWMHYUADytvvXpNEb73WyBNG0SPW3+K6tn9HccRg79iQLJsotZXSRJcmrUH9rBoHjSaZbFbdyxYzRJo5qIxouV1LcjwrSk+2P//1H57+1pjkpLAj9E7e35LWyGqw8OKX2UDkrqjpUHRv133wfwXSorL5lR5SbqXplhLa2Ikojw9JhzOYzMh+ThkntWGdHB5xKFQxIbO/oQKGYF/vtFB230inJJFE5JkrQTnATuHUcf9wxQslkCOw/AMjf46r/L/rMpP6XdjJPMLfLUD/aLJFvK0IlwK9UYObycnGJc1LKRt+aPnRP6N64PR23A6KairyATW6vfw2O3v99yIcOTARg/nduwkT8cdrDQCaHt557Duef+xHYaQt//OMf0bXde7B85gu46NyPwPTryNjKZWlQS+GBWSz003jxscfxH1/9Imp9yyWo0KBNb8VDOt+BfQ46BJd84QvItuXwh+uuwT233Yza0CD8kRJ6J/Si4gYohxHO/OSn8JHPfF4Azcl77wW92g/T8lBCBZaZQiHIQw/SGKn5uPjLX8KRHzkFq1cvw9c/dSGGlyyFRq53KoNB6Lh/DjsgaVkdVACEh5XfNm4vxoW29Gx9B8PL5uO5B2+E5ZXUREi4QnvOIEINabz/lLNgTNoOPmWtUYjKmiV48eE7UF25AO12iGzKQM2PUAlNVK08TjjvEsDuVh0Qr4I3nngAy994AaFfAWxLVkn0kEUJCwMTR5z/OcDcBIGZbgxJ7/ZCIABhqOPPCEBeGEbVnyT7MdoBoduMAiBcVUmCCH1Cr1iY25ykOjpJjO2AtM6TSec7GZRbC+3WiXW8Toca+Ee/+XgAJHl2PHAg21xreb951l0bULRuU7mVxD7qLaFoyQS4vnOzri7I6PvW3Sdisdj8HcebwJMJsrkoSVZ0+VwySbcWLesqbkYnXLUCScDvBcDA0kFUFs9DQRuBbaxGZESiAckYaeSrg5hUr+Cgjg5sy45AqYQcXe10YM3IANyUjmxnQdGLGLIZhjD9EN3t7dhsy83x/JyXUQpcTD3hGEkqp6Xujru+B28uXYjJvROQ6criR1/+Dgrtbfj41y/BrIdnYqi/H+/bbXc8/vhjGKyV8IEPn4GnZ8/E6/PfgO84OPnEk9HR2Y3fXnctPnzBx7Dkzbfw6C134siDDsV2e+yG667+Lfbcb1/sdPAegrSDuSN469EXMOvp52HlsnDTOt4sr8Rl//RFvDX3DXRN6EFukx6YE1OoP7cM9193M/KBISGG1Fi0Z/PIehCqbR/H02wanlOTyT30AxFppy0bpthrqc4EFze4Ysl1ZhYEpEyoJOQQkWXBofU3i16uRLODTWF86EuHhVTUSkjDjUBsgil+J52LzzPrhF0WzTbALgkF7/UoEHAiWSWSZ8BsR13p/pjAzA6LSS2LJudAXLTcQLQxAjwIYhimKNkw5JZbYgog3HSpjSKZ5xjCxgKOdDGK9pWjVSguPZwLK5WS8NslK8T3BVQwZI3ake6uLgFmpF8xVZrbyeXyAnRqtWqjIOfnsEtC8W2lUhU6GD+HrxOhu6f0JXT9agboSWq7zLs+U6lV8ZcAiyS/JHH1YmelmaaU3DN8feIMNl6Bur6FhdZ7ejwQkty7raCkeQzYoO2sw9WvMTavYwBL8jH+3kVoaydptPsTi77HmBBwZ+MuROKSFguo5Zk4j6NxfJvGz1bwkXQxkjlilGqc6CHWY8AY2/Sue/xnB4S07nV1QFTOiEjlSQcV6+vR7yeVWqw/lcmYY4IIyWMroygS1zklMKe1tbLqtilejxcFaGOuiGSCdMS+u9BWQHd3F9raCshmUiJ2z2fTSFkmfNfBh878APx6AMv+RwdkfXP7/+jneS1JUq2dUtQWXl2Bp37yqmDuhVhGsuzX8Pob87D9LrspJ5O4Lb1RN38z/YQrmVoYd0BYaOrighWsWoljD9gH+agOk68hXzeTw+3PvqBaJn+9eK/4whfQ1dWOz3zlK0zZw+CCBTj/9NNgBdRH1IB0Gis9DTNeW6AK/WoNf7rmKvzyP76LlOYjl7KgRTrqkmZmShFRrlckbIcCx5RhImPYGClVEVhp7LzPvrjsW99Gz1bbcIkeJxKAlFYjZZGOUEUU6ejUuzA0VEfH5lvj2ocfBAo6Vi1agK9+5KOorVgp3aaS66GWymIaOyBaGpJCGNZj3++xAER8XIQT56K8Yj6ef/BG6M6QHAO2QinY9yNNNCAHHns6MpvtAldLK4u72iDKi+dg1lMPwS8PyM1fpmjVzmHKDrtgt0OPgRdkYRl0nyrhjYfuxMp5M6FFdQQ83nQaITdczpeFwwWATIFvGKoDsRFXeQOA3DSER18YQTUgBcsWDYiiYI0CEJ5tlSzADogCIAJUmur4savo6wuiUlab403Q61rBS4BEwltNFn7WdQiagUurpkEN1uM9RkFIMz4Zj8ol4GxMByTm6saT4tsV8aqAWHsPGvsZZ5S8nRVvaxDh2jSw8b+hsodcN7Bp5rSPe4TinWSBzG2SEbPyrT64K95CXhtG2upDZEYoBUWkjTSy5X4BIId0d4sIPRwZQptlozowjGJHGxwTGKyOqOKXFBofyJkWKsPDSOcyMPIZ9FdHkOlsg53PYrhcwtRjj0DbDp1yUa54cSHuvetuoWGdedE5eOGxZ7Fk0WIcf9TReODB+7FquA/nffNCLHl9Ka763W+QS9k4+0Nnobd7Aq75w3X4xOc/hZl/fg6vTH8CO221DfY67UQ8efe9uP+JR3HZV76C9kkduOPHf0BmaQnakIN8WzvqFjCvtAxnfvTDuPX6GzFYq6Bn521w7gUfRem15bj/j7eg3j+M7mI7ypJllII1VEN7sU1sedlNsEIlbufNzcI8ZaW43qk6BlxwYGBqHD5G4EHRFYEIz4/n+VyvkuJEnGyo/aDQnI57TFcnDYsUV/43DUUITOi8RaoVaal6iCHNRVUPUeG45tfFGphaOH4OH9R+iDuWBqTzOYQpEyXPkc8hMMlx/yNNOXlRNB4HKApVKlBZHizXxMxD00X/QWE7OyoUs2fa28T2V+gevupaCINL8piUEJJUrZGh4fg5itersk+87rhy29PTI6CEx4T6EXZI5FhxCqUbWjYjhiKOUxMwwq6GonH5oi1pFqUnK+7cNgFKoiFp7mok1CLZ19iFKxnDkvsqoX0lQGUsTWjd99267rXkvm69vxNglICo0U7Ahk0KjXzjpkT15J2ySJHUIk1EoTHlsgx+G7atd/Oq5Li3AjD1380FTELFUh2CBsCQSWy0aG89jkkHZDzwMQpS1G+KCaEeEkccJ/El4QWj3+/tOMbquWTvpfQf7/jFf9Q0tRigxuPRzJLG2N0swSDlOQZUElkSAzDeh5ykGMDM+Vbu0fh+5Pwtpg62KeMHv5PoWVkYIEQ+l0axkEM+m0I2Rd1WhG987UvCnPhfwMDiMdpQmea7uXz/Z79HNSAkexzVkWEJlhGxc2kEyGYBuh7UHFRLZfz+D3/E0889j69/65+x7e57yk3FQThTKGzcl5Q7T1WSSriobg8CEJ2rRcuW4rQjDkMuqMP3HAS8CDu6cNOTz8B1mX2RU2Ikhm8NDiBTbMfyl1/GeaeejJwWwtLqAlr6NBuPvPKGUJ2kWqkO48yjpsIZ7odbHkFnviB+/HQ/sdO28KPFF18z4HshAjdCptCBSqjhtmkPIjVlU/W9Q+C49+4OY3gNcnYE32QiaIC0l0e2fSLOuOjTOObjH4VnuFi24HX84IJPY+XcuTBTJqoUfaaySoSupRQACepKgwJLimwenqTwpuUkK3O/bzGen3Y9/JHVioZEABJ5IuB3zTzes+/hmLjrIfCNjLzfYt/I7cOL99+B5YsWiNNYfsIUbL3T7ujZdDNkOyajFqZBN1+tPohZd/0B5aWvwrZCVA0Lvqxg8Mxw2Eth6nkEIJtKcRGzMt79NUDr4L9a+f1nDEAqfi80WpCp/KUYgBBhKME5i0Mu+QdxgirNwcYDIGpCHuXnjpkQ1rG3oytbY0fk5iFiDAARG0E1HY5OLOrDW0eVVvDR2IV1DT/xBLA+ADLqlz6ajq62r4SQGwVARufNdR0xuWebv3/r78kbW49tUii1OtYk+6xcgxjUNn6xJOchnpB5nXDtYMm8FUD/MmSjIWTsPhFYjwR5ASC5Sj8mOmUc3NWNbdIpBENDKOomMiQXcjXa0CSng5MhrZ35d3YOUpaF4WoJrhHByKWpioKZttHf34d8ZxGZ3iLMtIUlbyyAU62hrbsDBx16CBavWCoLBvsdfAgeuudOvL54Pj71uYthdmbxi19dic02nYzjTzkJI0tX4K5778bZl38SLz38LJ6+/V4csOfe2PXIw/HQfXfhlYVv4aJLL4WVTeHfLv4adkv1YoJJsw0Pw0EN/XoVp539Qfzpplsx5FWR2moSzr/skxh6dQUeuO1O6HUfhxx8EFasWYXSqj5U31wu38tLGUI/ak/nxc2LBToBSEiTjSAS2hNHH35/xfdW47RIywX0KgtRLVQ/eTIaK9ai5YsERAiYoJuOHkmnQ/6x20DzEyNEf1CT9Phq5KPk11ERe+BA6VAkj0AJ2flZ0vnQAumoEIhw9Z+uYARMibBdwhQNXTohdfLH444HOxmBp2x4SRdhOKRuWRgUWm+q4dRDIJFEodApiyNeOkWDZJqxePKTnQ0GJ7KQUonvrhgF8Cf3iceLtC3qSTo6mFeSkb8n3Q8FOJT1KZ24+HrVQakJuGGnhOAkoXQl1Cy+jp/DfZTrNBarNxf/CZhR4YrKUCYZD5rHhXcyYCegaDwQ0gxAknt6g0uquDZPPr/ZCz35jMRUoPE9WsakZPxY3zj3Tr5v82ubAUgziEvmAeWe1vxoAiBx50O9b3R8Vu9VWRdxqoeCMvG00xjxkmkoHueS8S6+FQVFUG8lmTUNaJL81jSHjUEYowCEG5QlsMbkNP5YqwDIWL2RfG/OwXIO1TZVzzIR1sfZXeJ8R2K96lLy9cp1Ts1NXPDgdSPXuGSOaaIxNiyO/xGcWhn5XEYo5lyATlk6fnPVz6QmSv79HfHnu71sNvh9/6cBCC8digmZaMvJ0h0eQGWgD395/DEMrFqJt+bPFx/3556fKRkbmpXC5C23xs333K/sYEnVSrgsG3zIW1+oYBANeNX/81JVq3JScK9YjjOOfD/segVR4KKm6yhO2QxX33UftLYu0T0wi8DlhZpNS+G6bPYsXHjmGcjCgxHQWBMYSRcx/aVX4WkpuE4dOVvDHVddicemT8OS+fOgOQ68agnt+QzCyBMqBm8b0oEiUpOQQrrQiTPO+zhO+cSn4Bsxog/qOHqv3ZApDSJnBAhMtu01GF4On/jslzD1/I8jyKZQMzxUVi7DFad/GN7qVRhyRmAWCxj0Ijw4mx0QAhDyLCiM59RPAMJ1OHWjsQMSeYGyHa2uwcv3/1GoVbxx9SiEGdYR6iZcq4DubXbHToeeCtfKijVvCj5SWhmojwBuTeLFBz0LmY4e2KksSyqhtqXZYagO4LmbfomofwHSaQ0jLNAkk0TZnXI/p573ecCcJO5VVqwberenn2NzTQN+cfMQZswclg7IWAASJ+sKRiXbn+dEccZl0F4vAHm3ezb2fc0re40JWZgqY522xqN6jXYu1t6XdQ6e8VwwHgBRhYT6rHXRp9YFptZ3NNZFVRv/fSxIRyfg8QqU5tXa5DOSv43338l+Jx2QZheeMdN8DEAEmGoQG96Fc5fAHF6FbDSAbHpQBOWlsCBJ6IXaoACQAzs6sEM+j4jORUGErG6hb3UfsoU8TMuG53gI6z4680UBFCxsU215oRLRtjZg8jpX47kwEXkoaS4iPUJHOier5JliTsDCiv41Qu8qZrOoeTV4VoStdt0O2+yxE4oTOsHEw6UL38KieW9g5VAfPvCl87HqtaW4/9obcfA++2Gr/ffFXTfdgDcWLcRFF12CbFs7fvnl72J7dCDrGRIuaLbn8ObAUpx4ygm4++bboBcyyGy3CU793Fnom7kU1/3uGgEfex55CJYvXAi95qGnpuHem27DcL2K3XbfA4vnLxIrbHYaaONbHakgn8khn8miMjIiIm+nVpVFHqaZc0Qi1YgPulH5NHtoKG9JlVTcbwmSZVZJ7GolzWoRDMcaj3jE1y1DaFVMaaemhADDjelYTHAfZhZIypKuCTs8ZS60pAy4piZ0rpAhiAQoolExpIMlAYpxQUcqVDrWbDBxjYJ2ySjxA+i2JRlENY90KVJMlU6EnPNM2pYgRX6PXDYLm0BM00VDQmASBjHdJAY7STeCwCFJYSdISIIU+XwulxNdCcEJqVfsJGWzOQETPFbqtbXYxlgVZaRu8aeI/D1PgEkz5YogI/lbo5CPF0QEJLbQMtd3/6/r+VYQ0nrvNoOgDd5GHATb2M9k8ImF1byuCCTXejSxVBM3qPEAyIYswGzovraOYwkAabaUjUfk0Q7IGLpSMl4r8NE4V7G9virk1aMViAikaQEhyX7TjY4FQsNNK96mAO2E+kUzm3EPIrUerCxGg//ixN9kT+LuOu+t1o6PCgTm8rVQ5lkPJq6dTeJ6diZ5jXJfCNb5sNMp6dy57KB6BDLqkGkGRw5la+kHTCMKkEmbSNkGAs8R9gep5rdcf3UMeFRd9A8AsqFX8d/9dWM9I+SySwqZFkGXrK0Lig0Aptz+NQL4m5d9ATOf+Yvwk5kdwTa16zowbBtBZKCzdxOc96mLcNSJJwFpTtYurHS+cdOMYVQpCVPcpRxtkyatdencqYWBWMykWm7xenL85xDh6pU4/tCDYXsOTAoiU2kYbR24ecafEVlp1AJNBINa5DHmViwm+5YswZnHH4u8FiJnhajU63DzHXjoxTnw9bTy4nfK0C0dKJdw8TnnYN7sWcinLaQMoH9gDbpoZ1mlvNIQwXNP76b4/fW3wJy4CajGpKc+HWSy8HHUfnvDLo2ITbDj0WM7A9so4Ga6bqXpJcU+IzC8eAm+dta5WLlgAeyuAgboo22nMGPWK0p/wXZ64MYAhKQqdYiSDkjoujBMjtplvHzfjRhe/iY03xWHKumcsDNgZWF2bYZ9TjgHXrpbWGos2q36MEU16grULXgBrTEzUhBUXR9p20SaT9f78MQ1P0GqvAzUeFV0TtJsnYYINRuBXsTh7IAYXfDI2dzYDjgBCICf31zCoy8SgFCLkoaRUKt4SFhgsI0rGQpc+VOuR5LSHDMH2ZOVwkd4qqpzJBzhuD6WtZ54lG9cp1w5arSax96czQW+8N3jYCQ1qCtetly+OjtlBCEJX3bscNhqw9vg88bt7LUBxNi7KFk9k7Iuvp2a91RqrYbzyjsfYFq7O62x8uNRtEa3ouTJzV0YPtdcDCj+79iOTCudofk9rZ2bdQGp5DO4Wk8Nl8sU9FfehF0aQCYcRF4ASIShMAdLM1F0VRDhgYUO7FwsQquUYboeUpEhK+ISvlf3MCHXjnrVUadJN4RKZBeyKLk1VOoVdLQVUS+XkKH9q2ViJHDkGBgRHVs8oRHUKey2qA3Ioszwz4yNIQaeduZR1lyceNopsHQNd95xmzjMtU3swpEfO1vd6H0jiEbK0KZMxu9+8AOEuoGPX3QJ+WC44ds/x8SKiSy1WxSCWxFWusP40IfPxD033AItbSGYVMAZl34MI4vW4NrfX4P99tkH7T2dmPbow9htu/fgwEOPxA3f/FfRW3z0wosEpEzs6UVPVzdG+gcxsLoPE7t6kNJNvPHqXHS1tQsNNaSoWgTd6nsLuOBKvghiScWMhbEJrVBss1V3QrqkDcqKulrUHcU1LA5QmgId1LGxqyhdEzqch+J2NVKriOYjsHWhaw06VQx5NThaiBKF8K4jIMRI2YhMAy6TnoVrnlKuXIjEnlcoV2lmHrHTXQUBDsGPzmBFmnjwO0pKtAafOhXPVd2VuiuLH/l8ToITTbpuaboAE14o1JaQbsKfBD/MX1Fp9coqtb+/H6VSSVZ9664r2yagYZo7M0oInMRiOBbON3dLZJpkIS5alJroXtgpSbJWpAvjKmCS0K6auxLN99p4v29It2K8hYXW+7K5OzBerTveyCQjR4u1bKMIZwdtHQBEF7VSAAAgAElEQVSkeUE/0Qo1A6TWTsU7HxVH39EKbMaOl8rqfRQ6JF2O5lbG2uVxQmdStwTrnlEa1OjcNHavmwGIjJe8hzhIxXrxxvePk9U3HIBwcbUJgMQAQG1dZYGIr0OjYBs9Q+JGKf8ZO2PFjA01eKrvLQtIMX1Ljl2c/dH4GyG+0Og4Hoj9hCzqqYWtEGIIYWqy+ExbHlMLcPst1zZqon8AkI25uv8W7210zRRyVJezOv0cPJXdCMQ1hL+qgjaC6bGdzFe7eOTuW3HX9ddi2YL5qI440M00tHQWubYiOnrasP2OO6J30uY448xzoLexQOTkUIFlpIBQ2Q3KhBEHCarWWCQ2uszJkEraMrkAhbrFi8iAzR3hghMtnmM+oAAivoeAiEiAlrSRhztvugnt6SwCVz4I2bZu7HvEMWIRzG6BBN36NamG67W6DM6PP/wIzNBDKqjLxKlnCzjg/UcjyBSlRS+wQlyluD0PC+e8iscffRQj5RJWrlwhORkTenuRL+bxvv32wxbbbItCRydgpWUF3hPiQSQdlofvuQd+pQY90pBL5eG6PoqdXdhz6mFqxZSVPAXiy1Zh8ezX0T8wiOG/chlDfkctwHGnnqKsZf1QeJJiH8uiipbHJveVx8pVgwCPjeajvPRNzLj3dhQ0F7pfk6IgDDwEfh1GoQe7vP80FKfsCI80rBCwxS6Pvtm20k7IiKbF30OFo8kx1IYx7dc/RLE+hAwT5mGpbkNUhZnrgJ/ZAgedeq4ENnLwMZlI/m4f8WhbdoFf3enikRcGUYsYWJSD5gDUmDGT0A2pb6lIX8wKcwJOuCDDa4fdLe66CeVqpLGgjNjzMRQFJAZIOi+WgE5atOpU12vSQREadSNvpMWNiRA0/orkvHORVNe4ChpPO6YLBk1oshbDbfPfqBOKKq4Vp1w1q1WHT+GGpAEfD/AERCJ+SYLRksFdk6wLnj5ZW467PyIPVNWcPMbVtL/duYnFh0kWippcVWu8VXi5ro/Z6AZovL1EU9P8PZpXMFsLpUZhwLGoHqKroOOJaS+g29RhewNI62ugpSJU7aIUZx1wMblWw4F2Ebu3dUKvlZDiIourJv+KFguwh2riGjUceEi3FeGSBkrBNDvF5CnTCKNWQZqFK9GfaWGoxCDULCzLhu/URahNBy4vYO6EBc+toa2QRX9pEK5NK2tfzptpm7CyFsKshSMuOQfP3PMwJmaKyJsprO7vw3Mzn0exowMnn3eeLE784Yc/RYejo9PKwaHIOWNhoT+EE04+Ec/e/xDcwEV6ywk4/tKzsHruEtx526044sCDRSvxp7vvxrZbboUjTz4d0/94PWbNfx2f/+qX8aMrf4YjjjwCuxz4Pjz4+1swb/ZcXPylL1MciOt++GMYATCpewImTejF8mXLpPuRaBPYKbIiA1kzhcBxBYCxyGcwoQQlOnWkDQspulgFkXxnO2WjXKmInoPp6rWgJiskKvhMUZHYIaCzFNPRHc+FncvCYyBi4MK3DQxUSzBzGQxWSrEoXRc9y1CtijLHwDirisW5ZpoiiCdYgW1KrgoF79SnkAYmc6YO1E1V/hi+oi76FNcSTPAlXgArJAjwRH/CAimtm2IhTGE/f2YNS+x69UwKIcdwQ4ncrUiXbosyEdLk+xBA6KS5WRZqbh2Dw0NCxeJ/0wWIAKRQKEq3hG5B3K5odEyjIagXa+a6CnjkSnLivuU47OZI736tzJHkGCfCdkWZUsed37mZ6tWswWoeC5RgP14mjAPvkrGhFZTwHg3iz28sGMR2wsl/JwBC9jcOnJN6IqaQ8jqSMSGpupvK/cZ3HEc/kjzXusDS/N8b3yFpFF8tw2Mrl2r06dYuVQO8NDOmmj4tOTeNlneyoByfA9YLrXvRDHnkOI8Tdqg2wTmFAEApK8c+4kBDzn8MMI3tcUePWVxlSlEyFmQ1E8Ian9rU7Wqcm6RXmoAc6j3JhGnQ2pSekQtMBGpcaLWNALfccJWMJaSeJ7Svd1uC/He/7/9/ClYCmaWyoYhbmarxxIi4UBKnEoAAOJGHjGbClnZYCJQHcNjeu6KYUitWjqfj5A+ejQMPPwY7v+99rFxVIlxkI6j6MOwcvMiHmebAV4dFtyfLRGQoAbkqzFXBZXGildmAhbYmBSNpOyPVYXQYRVkFdHWFsikkDFnEZxhUESLSmOpLxjXtXwMUqPXgcn5kIKz5gJkS6914OQ3Qae/iAGlOWj48upZkGKznirMXXBK7C6hTtE27aTH8ciTISviYrKbFZzK+mUJfJTCmbYReXZy/+JzvkfPD4taARdGlV4bBoBwRbvALxvcys1LomW/rqFVLyKWygEu+Ai0xueImem65kSpl6m/y0HRDnKzY7lTajmSYUOJzOV/sdnC1bnAA026/Aen6gIQREoAQrEVeFa6ewebvPRxb7XMEIj2vQCcnJcNAzQ1hpwwEriOWkpKnwTYpNxhWAWcFHr71GmSrw7Ao7KQjlUEeZ0myUiZsdxh2POgYxsTHVfNGqEDia7caAr+4HbjvqeWoRSkU810IRkLUyg40W4eZ1WFkmOZuw/AMCZbz6x5qbg1GvijjqxU6AihpJhDClu8lGQQy70ewGcwVg14CYT4nHuihCkySDnLApXqu5KrjrgZCblf1oJhOL3IjUdjFLW6DtssquUbTaE1NAKKwXvJQxbWyJ5TXJd6RvF/i0Btxvab4gMS7xJtdVpl5PRHqJrA+XmVTtHsB8a1ZhM20rXVqT2JGv4CZeLJvLiDWRbl4pwP22zpsyTFUFLaE0tDsJDaWfjZ2gmx0oKRpGKErp+GJ+2eiyzKR8gaR0fuhp0IM62kpgnJ+BVsGEfbX8tizvRtRZRApjgs1D5plomyFKA0NYbtCD/KpDEp6hP5qGfl8EQP9A0I/ItWx7lSQL2RQr8e2rTyXtGM1DCkitbqPFK1b23IoVYaRsjQE9RqKmRRK1TL8tCGmDhxvGM6X6y7A6shjzxOOxZ3XXQd39aCMz6TmUPzsBwwz3Bz53i689spcZKsBilZGujarKsPwenI49sTjMOOWO8XRxuvO4IPfuRCLnpmLu+++C8cecQS8uosHp09HV3snzjr3fDw+bRr+/OLz+OI3voLf/uFqXPDpi6VDe/UPfwG3XMWnvnAZRTC4/ps/gltx8NGLLgZ6i1h8/+N4+OGH0dPdjU0mb4Lerh5U1gzjzzMel78VikUJQSTtiXqSYi4Pv+qgkMqI7qRv5SpM6O6RlX/qM/qHBmDn2KUI4NXraC+2I6DhiQSOajKu8vO4AEEalkbdRz6LoUpJFp6YXUITFboHsuj3mTFgAE4YyD6w2K/S1SpwxcGMVsBMdKfGhL/zRtfCQKh1NUstVticv9hFsfmZFNp7bMEizRvUICWViSh0SCOnxIdbqsAOqYxjMRehFgXwDR2pQk4oVx3ZgiyYEDxQ7M75OWD2lowjumhdeI459tMBiAGKAwODcu65bXmNW0d7WxFbbLE5ujo7BNBw4iPgGSmXlcA3TlqnPoUAJ9GR8PdEe5LoShIKV0Ir4ntFTyNUmSQZviX0LklxbxorknFDLRqo+3PMzyaNR6vWq9FV4XvivKZkHEiynwSExJ2ydQEQKaObAEhzRyX5fq0AqXkMG4+69U7HuHfy+uZxtXX/xvuc5te0gqlmMLOufXi7Do5oQLggl7httsIoCdGl0YHq5rV2p0eBx1gz4eaROtl+g9uSmIcIg4B1juJwU1zOeVqpx9j9UkwDLubRPEIACDzYuo9bb/yVAiBiQd+sgn8nZ+J/xmv/dwCQRqXD06dONelXAkAoArBMuBwgTA0ufKT5HLMxlizFVf/2PfzliUdQRRWHHHcMjj79bGy763sBKy/9ESm+mdjKlX8Wbq7U/oDOSpsFcVohbE05HZCyxEaFbgawhPbCEYYe7ppQdiKD5rIRUizWI2ZAKHEzZX5seAgLiZlgdDngpBA7H4kKgRsPAtipdGMtOVKmUQpR8AMsSwkW46BMO1K2mqaZEY0Fcchf2WbIUfDAVS0JM9MRuVzplr6/TDjSgYm5ibIXso1k2VyBDKfG9HUTZa8C0yI/2oQFHT5XzDgZRixO+W6P87mw3QQQmjbqdO4hLzjm6IgrhGnLuWPng/uS3FpCKOJ3kwMUt229Ou669jfIugNIR46szJLOwW9e8g3Yk96DQ047H9DzGKnUUcymhONN3nPd42qvoinJ2SAAkYq7iv55z2Lm4/cj61ZhkvqkkxpGulkFWq4bexxyJtq22lmKOo32mPH/3s3tzO37YYghT8fV90JyQPpLPvLZDkQlF7ToI35lgeBbnkpJ9ZVImKI0AjXGH8hqMjFpQkVKxK6xSo3XICd8Hh5pevGrWgE0ae1y4KPgVj2n6hIOgeyckY5BcKmufV4Wwkgm1jRI0wmgh5mGG1vDkGVcd93EXoE3QdI+4fdXl5XM76Kmb3KHEpGgCvtMOgRybzcvaiUU2hg0tRbw4wGQhiYlFv0lhcO7meDezXkfRWZxxktcQDRngah9Gt9IoBnZ8fTwtujKAY/dqwBIOhhGNgYgA0z+RoSsW8K2moH99QJ2zbcjLA/ACjzYmiUUnqAtDVvX0VEHhlf1I0zbkg+kR1ye53XBIo+LCj6ycTeDki1+OimCvklqko28kcJgfz/S+bTwmBk2TgCStQylNciQWsmxTJGQPM2FWchgx/ftiZnPPge7VIfhkBKZFlBmp9MYrJahdxSkAAiHKuLIxyF3sFpC2QxxwIH7Y+6zM5HKp4AJeRz2xQ9jxYuv46mXn8dRJx2HvqEBzHzxRRmbTpx6NB6c9gBmPPs0vvvDf8Mbs1/BZpswDMzGNb+7GqtWrcaXv3EF3pwzB/1r+vDyCy/i41d8Qca7Gb++CbNfnoXPfPZS5Y5YrgGpDKbdcQdWDg9gx112Rr3mYMvJm6Jv4VKxBiaVi1o+dke62jpQGhwCPZM5chDoDazpwyaTJwktiR0DNeYyxdsQcCGJ57TVZbeWWQLZbEN/QUtd2zBQ96nZ80WXFzCrihMCbyhDR7XOHCjaAdMWOJDfHTpxxdz5erkiHamSpqyByRoQsbtNc4wIOg1J4lXg0NZRMiN4HCT8ULpdGduWDgk7PDw/LkcO6in5WQQGtAvlzGCYwn1nd4i2x7bkGgEZOnvFFEWhivFYsXOjqaKP3Q8GHZJ+lUlz4o1Qq1YEMJC+VSi2CaWM9CvqSvgziK35+DuBSGL5y88lMOM/7iuPH497YvSQ0OqS9HhuQwTDTd2U5N5LxO7cRnOBP2YxQxZ2mvQO8QubOw8ybDVXrE2uhIkDVrLGmqwNtq7Vt4YZCihp2m7zPrV2aZo1Mhs1lm3Am1vBRzNg24C3N2WNrB2OuCEApLWL/LcCIM1ejmt1Y+IJaFy7dlLGCT7JSNEFjsS5JAlXgKBH2e//A4BsyBXy3/GaMXCTBRLZc6o11UzBEj2BzKXKslUvlfGb7/8AD9x4k3QC0JHCHc89AxhZOJEt6JPjmC0oWLnz0o2RXGuOg75XUSu1pKNwidytKpGylVVhVQycYstMM1CvezBTaemQ0JDRJLdvyEEmV4DLTgEpNAzejcitVwfRjZs3ymrVhxkFMnDz0uRkxknGcQIUszkFcrhyJsnsLMVVt4UPeQe7GTq3GkfnOGyZ803cR7KSWMUAnuNLwKI8ks/k/pgGgnodRlZgBJyRMtKFfAxKVOgWdBtVry7FAQuZRF8zWBsUQSciF2ken0BNMqQwcdL0hitob+8UMBSxwKa+RBlMyOukOyTHhBQiboer9tRDhLjzml+h4A0gi5p0PvgaO53BiM8V3U6ccP6lgJZXeg9OUqyGuDQvyIZcS27TErqZfOvqAGY9eTeWvP4iCoiQ5spizKBzEKB3i52wy4EMapwkonUO3htjw6vOQIThSMOvbwcefqYPK/tHMGXyJojKg0ibpgj/mTzvWyastCaNoOFBnu6yTLaGnpZDQjccYlmhNrFjY5Baoe4FUv7YNaHDjwAmS0doKUcfqVUkZEG1S4S6KB04rhzSBsBSIDtQx0I6V0LhGpH7QveL6nAmACCxSmy5L5PAJ0mWhakuj7jIZt2VaEVI8QrjYoYXQeKy2UxRko5m3AEXFklsZNKkN1WXcLwP4xltNWi6MfWseeWyedVsYyfotSa95jFSrU40dUBG6W+jRc3aTmatAITyr+4CMOPeF9BpGsgEw8jpA9Bt2rza4sJSCKvYKtIwNdONrTQLlldBwC4GaVMmsLTSj5RhoNvVMaHQLiLvmuvDKdexzZbbYvnSFbBNjotKH0CNR4qr5PUyAgqjdU06IN25olrF57jmu0jRejLgOMhulw/HpoV0DEBYpKY0DFaGYXUU4NUcTLYL0KuedPhSli3FtZ5jRyYQypBWdZE2LQn8y7YVsHD5EvR0d8HlSrilITWpHVN23gZv9i3FsO7ilI+dLQ5eLDSLVhrGYA03XPtHvLpwAb5z9Q+AfmD6zTdh/wMPxPW33ISlq1bgWz/+d/zk+z/AYe+fildfmYNTTzoZ9pQCHv7tnzD35dm45IuXY8Ztt+OV2XNw4EEHY8rWW+InV1+Fr17xDaQmFeC8vkoylR645lpUyxXUuO1cHpv2TkK9VMHC+QuQSaXhDJWwZc8mKKaz6B8cQIl5U5I7xLGPYzHnFl10GxSPC3BRA6Mko7MLJPQMrpjG4Yb8yYUdseGlOUfKFgqp/L0hbmeeFO9xzmMq2HAkdOFQ+Eo3KgZUkuaqB+LOVeXfOXdmbThZE8io/VL2omqli4CCVruBRTqYj3K9BpcLVAHQnisIYKjUquhjphQ7GqksCpmszEmkXRFYEWxy/E+6EAmVimCMQYv8yW4Ig90k/NB1US5XBFDwumTHhf+4Lf5k2jR/5+eolWzSe5W4PQEs1bIKZEyshVV+iXo9H0yfT9ytkgK6uZuhwJIa/JrHDXl/DCZbn2seAgge2AGR8Sq2E5dRId5+UriuqwMi+9TceYnpy8q5aaxtbLN4P9mnjR3f3knJ1wpAEsC3vs9odBHEPU211nku+e9tx9f1ffDfoAOizpw6/63gIznGSRcr2Z3GddIEQLh4yoU/NU/yI1Utx7mQpg9kfvyjA7K+E/rf8Xxy1uOChK4IklqbMM1jEwkWTUoDwhUZH6jUcfJBB0vA3oSJPfj8t/8JO71vb2ikv7i0wOW6jUgupGCtCmUgDggk64BQx6+LHSo7HVLtEEnoCoAIG4nUICn8IwkKYzFloC4Re3BICE6jLnx2Q7oyqvXhAKROaQHCakl0KlouQw6QOrqWLVSpiC40kl7CNnkVeVah0o6zUK/UkcrHAIHLo5KwriYGAhEKSE3mg8ggaSsRLwdR4eiSPkBqlaeSgIWWE6t/hX/DTSidBt+naxbqpTLMQl7Eh+RFy6qQiKZdIBXBjzio81gw24TL3aw4JT5Q9pc2mNlim+x/rVaXQZ+PJGOCN6Z0N4gCOeHGPx+94wa4K15H0XBghfSXr0PP5OHoWZS0PI5nwKBRFOequsO8FwKtOpzyMNLt7fAZ4mVnJGyLqwxDi17D7KfuhTO0HBndiLsiAZwghGulsffU49C+2W5Apks6ODw06Y1wwSIEqPs1+GYOv74NmP7kUulenXz8pnAGfSxdPB8jVR1DNRsjfhGBVhSak8g5qB/SfIRRXaxALZ/CddVZCFmsWXUEuvLSt800zMCW65PiVNLimMhMw4AUudqEX6Fy6pDBXehZTDamMw5HVoIQpXVSlwKBW02ZRfPvCQhQ0Fd0KI0gg3h8jnSmI/hynUURqVqmAGdpJUuQYPzZsSwp2RehZsWdOKHCxn0r3seyshdrTxpiwUZ2x9tbASfzRrL6mgxdrRPaxk7Q6wMgCjytXcCoYz12SmtdveSzNGUgK7GnDXjk7pkCQNLBCPIEIFaAYbreuS46DA+beQGO6dgU3eUa8kYIxxlBpruIXfbbE68umodVixdjspYSSs2qkSHkOjpRKTtoK3ZhcLCEfLoArRYgdBkQxwLUQS6nw/GqQg2iQLjNSouQWbQLLKaZI0QgSdckAyjTRjs2P5BwP9tA2a1iJHJBhUm3loLhcBsespmcFObdUyajz6/JJZXiOKrpIszOFxjUlcbI8BBsy0C1XoXVkcOQX0HV9NG17RS8/8LTsXpZPxa99Sa26JiA/pfn4+Wnn8VgpYwLPvtZLJw9B3Nfew3HfOxcXPPrK7FocBWu+Mm/46e/+DmOOO5olKsV9K1ahaMOmypOW/NenoPLPvt5XH/Vb1EulZDJZ3EW33vrjTjnvI+KtuHqX16F9+68G3bfd1889efHpaA9+ODDgHKV1lm47de/xurSEN6z9XaoLFgBf7iGtvY20UNQ08CCnN0Paldcx0FOKFw+ugptQuWql6tozxdkIcrx6zBTltCX2AlIbmIu3oiIXATeKkmdNxLLG8l+5jDKeYH2ywjkHwELkT0F+mX4qGgBBupVlFxHpbubQMmKENiq8HMYrMjCyDKk08MFHVoE8zNJC5NcFc5PdYIcV4CQncvIQprmeJJMzw4H5xLJBQlCAV08r5lcVlkIx+L0JKeE3SB+H8Fhsb0pU93ZHeKD1zqzRfi5yftJrSIYaWtrk78JrUxkmTaKhTYZx/j6RNjO/SF1i/8S560ku6SVatVMA2qlbUrGUotOpHWcSQBI4pamxqWYFtqqixhHWpEAkObxohkoJRSmVovgZMzZ2PHtnZR8zdtMfl8fgGgGdQl4lDkqBiDvZPtrvXYjAcho56M1z71pSy3mR80gRGkgWQ8pCpbqgMSQU4xedARkg/wDgGzUaf77vrkFgDCNVmGRWKDqqHA9LsFxxZ0nWnoB1TqO3GNP8Xs/5YwP4ONf+6JUQkHJhebrCKuB6B083Udh04kYrlSQb+sQIFFnO9jSYHMgRoh7/3Qbeq0Uutu6seWeBypnkBxhBvsx5O6xne4ha5uojCzHS8/8BanQRFvXBGyx555wgxB5AQIaUK5g0Suz8eqrL+PZZ5/GQN8qcUCa1DsRZ539EUyYsgWykzdVWo84tV2LXMx95ilUh4YRRhb2O+JYcXoi1zZggGGKQsRARPM8LgMrlmDBi3+R1nj35C2x5Q7vEU6wadso10ZQzOQEfA0sX441by3GH39ztXCjB4eG0DZ5As4671xsv8vOyHR0KRU06WnkHrukDaXhDQ7CYocEPvqXzMdtd92GBW/Nx6I3FyBr2th9l12xzXbbYeoRx8DMtsHMFQWdcUWPwERWwZquGllpZ0fJq4tIXSmhgUWznsVrT01DLhhGm+2jWq3ANdKoGzkEqXa8//jTYfZsDoSmiM9FwF4bwCPTp2GHXXbH5G13UF0rHne3jleeehir5z8HM6iIWNtzHGQsXVh89UwHjvzQ+YDZAaQ7RMtDSUtWwOi7fbAUYFJyBv95XQXTn1iIXN7CFV/dDpM6VAxN2QEWLAWeegmYNTdAqRIglbGJI1H3Angh91WD6aUUaOagSj0SKVKG8hHTaIvsm+JUpDAqOfu0b2YeQF0ASBgwkVgtvPCfsFEp/Bf+qdxN8k81n7haQ3GeAkMy+QnEVTkDWmjKv+QkCqfZIABxJS2ad2AUpRUAkU6Iku2Np5do/E2W+ZRTHCtuVUaxK8PelXIlUv9Gz0VsOtL4w5guiog+uZg83rrV6Ge0cojf6ZleHwBhIT/ea1rBRmuBkRx1WjfynPcUgYfunokOQ0cmKKFgDEAzuJKdkuKqDS62ioDDi5PQMVxG0aLerYTCJh048KKj4K32MOOR6eiGjldfngW7ow0f+OCZqJYdPHj/I3LrZLUMbDaLs20qhC8knWUQmhEKVUe4/aRPkQZKI21eH3VX7nk4Hqx0SgpbZmJwYYbOSdSHpQoZpUEIQmScEHm61NWppiMVyZTMi9X1MrL5HCw3FPpS2alJkU6b3HJpRIUAUk+XNlHya6ibIbq23gQHXHQ6Zj3+LGY8OB1bdkyAtnQA+dCUYn/TzaZg3ptvYtJmU7DfYQfj3scewhsrF+Pz3/kmrr3hD/jw+efCjwJMn/4gjj/heEy/404snf8WzvvMpXjomuuwYMF8UUR84jMX42e/uwqfuOBTGFnVhz/dcpvs44WXfwl/fvIxbD5lM0zp6sUdf7gBe+6wE7LFAh58/il88LQzcONPf4Ndt9oeO+68Ex57/HGsWLECe+21l9CDFi9chPLQMHxaIzueWCPXhkvy2ewqEHils2llv8t7KGQektJDcKGGdxrTzSVNPaaaKuG5MlmgDoyaEf4kGOENYbHoQQRHC+AwFM22UPHqMneWQw8DQV3sf2kpWvZqEgYpEsdQ5ZU4QhfVpeMi1yy7Nak0tGxKhPAMW/RdD+lIF7MD5qxwPOH1xM8kACOQ4k+Vn6CKzVTaRjqdEuteAluCEP6ddCsWpknuB7sbNAoQe3ZdEy1JzamhGaTwmiIgyecKSFkZpFMZCTzkZ6ufiv5HgCOmA66ibhGQ8GdiCZyI2pN7M6E6jQ44pFFbjQ6KwhZNA1TcRW9QpOLnBTS0dmblzU1jW/yrarLEx7pJHM+/tXZA1tYwqC7+f+WjFbBtyLYTECUUzLgDknR41jc+t9Jqx2zvbwRA1hWnKzrJdXxB+U58AXUe8QJrw6RbTioBiBF3QPhB/+iAbMi18l/+GgEbTWc5sbmVc6g4LupBllTE5FoHGcPA8pdm4ZwPnilNh3seuA+5Kb2YcffdeOvVN/DkQ4/CdH0sW7YE+Z52bLfHrujdamuc+qGzMWnzbeTDKJbLZGjP6+CwffaGOVzGkYcdhS9/54dAW1GAi8ccDpGeUOhrodS3En+66Xe4+qorETo+jjr+ZPzT938I0E3LD3Hblb/E/Fdm4+nHZ6BGETS73SlTrShWamjr6EGmoxufuPTz2Oekk1VXhMLCoQF85TMXYe6cOfBCEw8yJT1bENGgUsWogENOXLrr4vpf/E5ihHEAACAASURBVAK3//JnCAIfB3/gTHzuu/+KUOPqNce4AAsXzMPsmS/iD7/+HYYXr0Dah3C7mYmS7W5H2a0hXcjhsq98DXsdcAj0YhuitC3dE1KwRNC+bAW+c8U3MH/RfLy5aD7y+SysmBNMXT/pQL1bbYXN3/c+XHT55cgUiwh8WkmmpSXOSSt5cEWKVAO6XEmbkitLbKWPrMLLj96F0tLX0GY68FwHNSODWkTBZhFbbL8rttvzACDdJt2lkdXLsfiV5/D63NkodPfioPcfhUxnL2DRzSzAjJt+D21kkQi6abnLlbusGSEw0qhkenDkuRcBGrszGTixpz/7Au8egPio+0Nw0Y3f3+5j5qw+GHoF/3TZ1ugmJhPFko1ZC4AHHwdefDVEuRbBoIie4v16RcAlhedWQG1Iw+YNvnRwSdsDvGoVqdBAMctgRhcj1Qp83UaumIdT7RPtThC0KRjAaBvFlGvoM4SWRT44zxs1sj5pXbo04+pcNJWbrAYtogsXha029IDaqFH3lkj3EerMalEEyQjsnLDTyOA36j5UojRBTTInJhoISVOI/eKVul0N+fI57KY0dCJjJ/fxBqMx83+jo6JeuRaFYpyC4W86wInrV1NRMQ5XbF0rhervyoaSHYEJbQQgL6BN15BhB0TrF2OKkp6WFTS7OoRdcwXso+cx0fGQltK5hmF/EGdcfA4wOYuSU0Khq4AFc+ZIEbn9PjtK1+yeX/wJzmAdwZCLtKPDq7gwM1nsueduWLpgrnRrl61ZiTbmi5SqIrpmF7M0PIwUXfvMFPyRGnL5vATtkdJpccGBlq/0vDeAkknKVx1m1UMxlZXVfVJTWAyS4tlfr6CYLyDnayKUpkCb6eYUTMtEH2samEnCENVaWIdZzGCHfffAvLfmY83SZehN5YGVQyhqKcnCcCiqz9kIeA/Fzk1Vv46pRx+Be6dPw5HHHQM7l8Zr81/Hew89GA/e9SfMmzcPF1/6WSx4/TW88PKL2GHn92DTbbbEnQ9Nw2mnnYY5z8zEqy++jEVvLcS3rvw5nnzsYey+224CrG76zTXIRoZQtu546hH88w/+XTJJjnn/EbJodeP1N6C7owsHH3Ag0hz/dANz/vIsZj77PHLpLLbefEuMDA6hXq3JsY1cH92FNnhVR+a6PG1soatiOaLFrnJhYueZXS0W+oTu5JyzwhUdm202ckMIY0QrJs18UjhVJ4NLBwbzNgxdtCTUMvLhhB4GnRJqgStFeZ3akpSOOs+n56DiOAJ2mDVSz5gIcjZc2xDdWyrSxR2sTu1LIiI3FFuA9LHEplgS0UkBY6q0OD5Ss6cS2tlhoO6DOguhoxKIxftGgMLOB3NEkkeSrq4AhCvFXb1GoKtE6AQfqmOk9CQEKcViQSXdiw04rYpVHgmtfxXYUSL3Zp1J4qYlCd2xeDnJ82l110toRKqbG49BiQsIl/Cac0DGGd6a9STNY1Nzod9chP+tO7zrGw/XBRDW1fV9u89r/q4b2sFp/b5j9ufvCUDGAR+Kljfa7VYAhO1/VXepeS5OII4BiBh3jumAeP8Qoa/vovuvfF6wR8I7j3mUUkzEf5cFUya4ZizpSASBIxqFp265Hd/5xhWSBnv3U09gzsxncOEFn4QdRsjwonBqKBZyqJMLy8HKsLHVdjviwks+j933PwiRRatTH5bhY5+dd0RXZGDfvQ/AP/3bT2D19CAwQniie1AiTk7kP/rm13D/HdchZUZw6z6mHn0CLv+PnyoAMlTG4fvvD1sK7ToyWQY/kYrA/dXEDtJ1PJRdHx2TNsEll38ZBxx3nHRtaqtX4CufvgCvzZqDVLYdf3ruRVVFmgY8qtQpLidpzK+LfeItP/0xbv3PH6FWd3DA6Wfh8h/8AG69IiJBFuKnH344Vq9eI/oVJglnWazqtrTx+6sjwuVmsVGuO9j38CPx9Z/9FJEeOzK4PoYWLsEXP3EhVi1dKlxw1od0wOkoFATYeaWq+OsPex5Wmzq+8r3v4qjjjo9vxpiiJQ4R6n6ls4m03eWcKqGDV3dgmQGWv/QEXn/2YWT8AdEuBKkCyr54kEGzcjj8mJOhTdhEhBF3XX0VUvV+ceZx+X1yHdj7wMNQ6J4gwp57rvwxiuEgjNCFninGnZEqtHQRg1YPjjn3AqFzBSGDwFQ6MBl67xaAqFV81QH5zQ0+Hv3zAlj6CH7wvb3Rk2NvbQBO1IUZT9fw0JMRlqzJwKcYNaJXgCeFhOuS8mQqV5mEgSFZAvHhDLh6WsKEQgqbT87BDyt4c+EilBwbbZ0TUa6WgIiuQu2y6kb8SBCSCEKj0BC8Jy1icYgmfz+SsDI7w+JElEQxAKHQhKuhNvQwJ7/LORTdSIhIZweEAyw7Fzx+7Kl4CEm/EL90A4ZuCQjhQ8S3XMdloSQ/WRyxy8GCILY/pPHD2zQx1pUkrhCHGjjezWSYjHHvhEKw1rgoAEQBibedKMehY40CkEioLr3twPS7XhQAQhF6Dn3QdPL4UxJEFw6sxP69k7FjJcIWbJ+5ZRi2D7PdgJMPEE3KYupJR8h7np89E1HWwu6774Fcp42B2YPI63mYFSBaVcHdt9yFVKGIYy44GbXXVuDJvzyBNxYuwEWfvoQ3Oh6+827h1OfTWUROiJyWgtNfQrFQlFVw3VRBqxyXuTI/4tYQtmdhZdLQq7TVDkVoTCE6E7eLnZ0Ydmuyyl7kcrvjwbA5nkfi+EQXQq52O3SFsyjKritdm63DyNpYtWqFrLYXDRvFyERKPNMD1LUIQ1wvYUfQI2XHkIJz6fKlQgNiGcxgxeFaCTvtuSvmvDEXKwf6cMGlnwY270G4bDX0rnY8Ov0+3PvnGfju974HMzJw5Xe/j/ZCER+6+CLMnz9XOi0YqeGqH/5UFnNo7z6UinDxt76Cyuo1yPX24Mn7HsDcOa/gAyediiVvLcIrs2bjxGOPQ67Qhit/9CPssN0OOOzMDwGlEuY9PxMzZ87ElptshoKZxqpFyzAyMICMZiAX6dKhZ9J7pqOIodKw0KPyMJXAPO50UEfCcZW5IbwHOHboXOgRu+D4umyibLE7Huo6HGoe4iJduplsdLKTEnhyHocjV7og4rhFHZHnod+roU9zUU7rqFga6tRgBCQlGLBkbuL2lCmIR8Ah29Cle8BHQJcwj5a7Sm/BxSgunpFyy8KegIFgQxX3ynGL9OFEC9IMEPh+y47BCnQ4lTpq1XrDgpeJ7gxSJDCgyJ2vpwMcLYEL1JTE20m6CdyOErcre+GkQyI6EgrmmSkWO2fJvsduXUl5Ij/j52VIMuJciHiwSITo66qpuGgn3Q6Cyvghrlotyd2t7090J0IT+zs+pBuX7FdTh+bdbDLp6jSDiHfSAZHjO2bFZ+NcsIRCJcCx5Rg2gY/mBaQGwGxofZRdvXpNAkCUNktZAyuL4AYAiTzYhhsDEC67JS5Yf99z+G7O1Ya+5/9rFywl4Yy1XkkRkpyL5EnpgkRSKRKAULtBK6tfXfEtTJNWuYFjTzoBN99/D9p7u7Dttltjj912kgyGkeFBLF+5HI8+MgNh1YNJmpSWwp1PPQO0tQlH3jADHLbHbkhXXey//6H4+lVXo86WcNqiwas4hHBSHl7Vh3POOBVBeSVyGUN0BQcfdRy+8IOfM4oEMNP44NHHCiA6+6PnYKvtt8Z7dtxeFdxODWvmzceXPvs59Pf1IZ3LodDdhd/ef7+AjP6+1fjaxZ/C/FlzYEQ2pr00Vwle0kzujgXxkv2hxOo3XfUL3Piz78uAfdCpZ+ML3/y2qqJHRvDS9Ifx1csvh55Jo3fzKTjkyCNw2NTDMbl3EnTbxqLFb2HaPXfjxcefwMJ5C2Bl0/jZr3+FLd67mwI6NRdnHnUsKqsHpMC02wu44HOfxVY7bIfe3l6kIw0DK1dh6VuL8Ntrr8XC/n7ccf80WDlqVnQEHq2OleXvuKIuubLjk0twVR/Afb/7CQrBIDIWMFwPoFkZ6IYFP9Sx2ZbbY/KULfHG/DexfOE8dNsM1aqjwgR5u4Ao1YbDjz1BbH4fuv0G5Pxh5FIWhlnY66bQ9SqBid0PPx1d2+wi3RJazTpgmqkS+b/bJjZxKQt4BhH+9kbghZf7kE9X8fXLN0POADKWjzJMPPi4h1vvWwXP3FSABbUdvubCcTxkjCJKAy6ybEcQmPhAOkvNEut8HzYzHMqrsElngMsu3UI6G/zH5OwHHgbmL6ljaCjmcJNexUyI2kpYdoB0Kot6zYRXN6AbKRCMEExUHR/FDhOZPF+raOdhVIVFGy4KBX0NepgVChkzIeRs0SKbwM7UxO1MHONoPICK2CI7dRemact5Y8FAW2VyuUmLUE0PFV4igEjFF6jHqKHW24554xb4SbrVOJ2O8ShQ422gNal8FMyoVzc77DS/v/H567l4uDqc5JQkxcroaiqPpeqA9HYCD971InJhgDwqaDOGEIYOKnoaaV4bQ6uxcyaHqW2TkB8cRsYIsNk2k7HdQbviqVefxhOvPoOTzjwJmu5h5pyZCDIGtt3pPfDrAQbXDMOrhDjxoCPFAfC2K66BaaVw4uknQ9s+g+t/eR26N5mAIz96FLAkwGO3/0moMbWhCrySi6jsYWK2Q8wQSnTEyuUw0tcnAuWinpaskT7UJVncrHnkFkqhJ/vNxQfbxqBTQS6dQdaNBGzTxtZMpzFSr6vcDRpz0KgjY8sCieu7kiHB+ooWt1w1T4pUissIcngDlzkrsICLQwPZpaVhBcXZdeowMpa40GlZG9XQxYhXQ/vEHnRP7pX5hE50s998HQN2iAs+cwmyRgorX5uPTKCJzuKxl5/HXvvtg4ndPbjx99dhhylbYqRSxiMz/4LvXPVjhNQZ+HW8+uqrKA2N4IB998O0+6ZhzsuzcNwxx2LnPffCdb/6FXonTMARhx+B5559FkuXLhWR9VFHHoPqQBlZO4M3Xp6F+S/NRnnxCrQVCwiyFnJd7aiSqjZUgjHiIEOdBr8rNBSZXD9SgpnPiOakNsLPsZG1UiiPDIsmLpPNChWKnQx2iCw7JbRkdqXodMhjlLMstcBgaPCYzm5GkuqeBCvWEaE/crHSDDC/3I8BBpcSPFbqyKZS8Ly6cgGKNSqSLi3mIGqUZ6dL2ecSfLAppGiW/G8RgMfgPaHncNGCHQg+z5/savAfrwWCBUXnSZz2NKRIH45HcH4GgajoPQLFCKDTo1tXAIXXDwc7UgUpmqemhHMoPz/JcEk0N6SUVaoVASDJmNBsA8xtiWZHtI5Kz5asjstKf7OIvBECG0uekzC7RCuShEAmoYbsXI2zKvP3BhvjjY+tHZ8NLUzHe13S1WkFHa1/b1DaWjrKay00iSEK+cbrKODjBSK57lqoagmFqhWAtArOG+BL0I/6r2R/ZV5sAJDEpl7UQELBksBhscUX8jP0iI6sNdxxy2/otyFmPHzNGG7exhzg/4b3/q8AIFKHNFerMTshqVOlRS9RFy5M8t7rDv7lokvw/IzHkKc7B8V8mTRuuutOFHu7VQIczcvdmqzW3nfjzbjuZ1diZFU/ejp7ccZHz8OxXO3jRiMXh+2yM9KOh4OnHoHP/dsPYXd2C/WJugJSr7wlK/Hxc85D39KF6M5FqLNtjQhTjz8Zn/0uKVhst9uY9cxz2HSrrdA5qUfa3OTgZ7iyUa0IiHro+hvw85/8WFJl2yf04Nann0JkWFjTvxrf/MxFWDBrNkJPw/QX5ig3Lh4HFjgMrAsU3cMMfdz6u6tw3Q+/I0XcwaeejS/+y/eA8jAWzp6NKy78NHyHK1kB7pn5DFBg/kgk3RdO9DyOWuhh9Suv4fwPnQWnWsFe++6N711zlYClFx59Ap/+5IXIG2lsve32+NK/fBtb7LarshBLsIOrdDlhqYxnZr6A/aa+XynOTeXswvCsgO4PcfHael/EjFfJ/UBYwT2//SnaokGEDtPObVh2WlZgU+kcgshEJlvASKkMI3DQYblCw6PkteRp0NIdSGfzKOZslPtWwHZLCH0PnpmBkcpK8dK16bbYbt9jYU/cXB1PCsGhLIM35vZn32DE9RHZJn55XQ1PPPUautoCfP+f34sOdiGiELVIxz2P+HjwyRH0V7JCcyAFi3bOPFZuyUdXWycqQ4DjRP+PvfeAk6uu+v/fM3Onz2xPr6T3nkAoISGh9yYgYEGlygOKIvKoCCpVQYqioiBK70gNIDXUJKT3nmza9p1e7/15zp27O1kSKfr8/6/nebmvV15Jdmen3Pu933s+53wK0SoxEoBkIUtl1E+iMU5NMEelbzu/uHYcFWGIS3bgP8796/NgSyssWgqtO+Rwppg+PcTwobB7V5Z5b81jYL/xmGaYxuYkLbE8pjuKxx8kWUhQW1dJWszHlIYldBqhzdjUGZ8R0YlZOulY7NqnWG7+Ql8IBP16/HxBKTDder4lFVqWRiIp585bEqaXigXpWkv3W5ziSjQRbRx9DvT3CVBRMqwopyt03DA+Y7dOChPn65915rreND8rwHHE+eXvqwOAyDblEXqihx618MqzHysACZOkytOuACTjCSkojOQSjA1HmeapoDadwe8u4ApYTD/uUIJjKti8dQcvvfkiM2YdwOgZY8hmCkrNyaRyrFu1AbflY+fqrRw+fBqP/elBKuu6YYY8TDn6QNqsBH0G9yXk94nnBFRK1Q/FbQnadrSydcVGKkw/H7zznlI3Tz3rTD6Y+wpmMkO+NYXH72dXLkGNuFk1thF2e8mIoD0UwWvJZEPCRUNaCApAkW696A38oRCJtEyLw9qUyGTtVHalY0kQrNtNpS9ILp1WLQcBL4WALdb2irhTcmvUWbBkqyZW4FLECb1TRMn5HNW11WzbVa/3hIrutUo/bU8nCFdFqayuJJ9JsyvRSnvYzXmXXMim5asZNmiojhGfvu9edmcTHHHCsQwaPYrNK1bRv1tP1m5Yz1sff8gFP/guc597koMPOVCvBaF3TZw8lQfvv1+1IFOmTGHmnDk89+RT1FRXM2rkSJ564knVJZxz9jnUb63now8Wct5Xv6FF1B9/dgPRrKVZGW2ePHNOOk4DHZ9/4mnG9BqAt+gilk4TE61gMsfgQYNoTyV0UhB0e0nH49owEF2G4XbpfUY0d75gUCeURbFXt9wYlkxec2ojLFlJyogV5z0JwpUJh9sONxQnx4I0yFx5thl51qXbaBFKq8+LmcoR9Ps1y8jeU+2GkxqpSxOjZDehFKUOOkNnV1GLdCFfyj2i5I5kF562JsQWt0uAZr7DJc+ZQAiQENCgf/uDuNVtT+hbMlmxM1QcBy7ZYxXcquuHpba+4momIER+X/4vxakjlo9GozotEYAix07+yO9KQKKT4O4UyPI5hQbnULbKGwzySWWqUT7hcPYQeW0VlcvnV82kk0D+Txzz9lJcOpOS/8m60yncP21S8Vnew6cBkK4Nnn1NlTvey2cAIM5UrQM0ONNBRRJio1sKsioBjPJm0d7Ax6cDkNJERW2oRStpGx+pEY8CkFQnALGEkv6/Owv9fz0AcU6/AhBnHFJ+5kvfk9RZKZIMVwF3Ps+3TziFHevWKt1p5MRJnHvpdxl1yMwOTp58X0b7Mub3FItsW7CQ75z3DfLxONW9e3HTn++jx7DBKg6aOXIEUdPFYUcfyzeuuY5gXTf1x9fJSzLH144+nvbWGD7yfOvsk3nogT/TlEww+6TTuOxXdyj4UHW7tJJ8XuXcpooZAh6DQi5OWDqBuTxvPvo4P7/2OvyBID369eXe519QZNXauJtrv3cpa5YuIZMt8MaKNYo68pIe6/fpcE8NuiwTX6HA0/f+gftvvk4nFDNP/xqXXvlD3NEgv7jkEha+OFfDqWafdhIX//JmrVRNGTuLcBhIkFbHLgnuO2L8REwRnocDfOeH32fylMn88Irvs3NLPcWsyf0PP0rNiBEqCZHnkJpOXFFEuSw3DZd8LrsnYJ87oeYUirgNr47hpQu+L3aNDUIKYGaY/+qztG5ajJGP4zVcBPw+4u0xAsEw2ZwUsC58hpegT8Iem/WceSMVtKeLuAOVtLXHqQgbGt/nVTcVF6YvSFbNA0wOPOx4wsOmgSF2wjZ4krRxDUv8HAVw101WaU5YJHBz32P1rFiznW7VJhefN50af5GAdGiLcP9jLby3NE1LKozbCGK67GwAn2HiKsbVcSqXFt59VCcqyRxE6kqh8UmoE9lKehE3/nwiNZX21GXXNrjyp+/g6TWcRM6HXzQb2Z2cfeZ+HHYwZBOweP4GqioG0KuPwZZd8PaHO1mzOUtjzKDgjmJaYbVW1gganYLYU5ecUGpM8dn3q/GBmuuULIKlNkynTKqq3LrkBVfYQY+2V4SyFYWeUYrXUatP5VHaHsAuceRyAEhJSP7Pbl7OxL2rvMJx1hKQ94nO2Ge5G5YeUw5AnJvL3gDJvp7y027M5QBE/q1To9KHEQcsj9tUCla3WpgrAMQqErGSVLrtCYgZqCKXSlHjyisAGZMz6Isbv1FkZ/N2At0rOOn80zAr4Ff3/JYvnXsaA4Z25/2PFlIVqYRUHp/lI5XMsfyDpYyqHcDalevpN24UG1rqaaSZcy/5Ct5KD08+IS5RSxg8YADDhg2nOlyDlTDpGayj2hXmb489pbTPsy+/ALY18uQDD+GxPGqQEepVx+zZs1nwypu4klkKkoxdhKDHq2F8nqqwposLONEC0XCpODjiC1PMlArE0kH2+7xaRPtkMcVSKoRWi/JogHTEICvd9HQWj8QmiY16yWpNJiiOrkbvFsWCgoympkZE7C/0LHltMbuQQl2oPrKXNSbbaDWKnHf1VSx55TV2btmmOpjdLU20Wjmi3Wro3acPI0eMoDpSwYuvzmXNrm1c8eMf8vAffsvwYUOYdNCBvPLSiwwcPIjGlmaWrFjGyNGjmHXiiTz0u98xddJk6qprePSRhwn5A3zlq1/j7jt+Q3ssxZxDZzPloEO495qf0c3lVYrbbk+e835yFYsXL6B5VwMzx01l7nMvsr2pkeOPP5HWnY16bHfUb9f3m08k6V5bizfgpbFhN2Ep0A0PLSp0D+IxvAo+PEkJ8vWqY5khoKGQt4PTxAa4NAVxaF6iIREA0kieje4sGwsJWvxuG4Ck7SlX3hRapr39l4MPKeSksJYCz3a4E72XFOvi/GcLzKXBIfcR/VMqDAWQyO/ZOR32+bTdk2RiYoOSci1BKpNS8BHw+wkGggrGdIpRopnJ+Vb7DbdbjQHkS7NBShaNNrjIdIAWdfMqWfOKM5kYBDj6ElvgLnbC0mCzqWaypmXa4oAQ+duxAZbPoSYMJYAlwEO+5wiw5W9ptMn6FbBiT3fs/aG8YO5amHeURyWq1ufY7j73Q8snB5+2133ak+8LgJQX9Q6I2xs19hMNos8AQOzX/KR5gD6X3Id19XdOULq+rtYvXRlaJcOUvU9ASgrHEgBRGpbon4S62gWASFUnDm7/mYB82sr5H/q5s2lpI7QrAHEq1xIAkQRYEfpIBojkapw363DiDbs0we3+J54kNHgsuIPkkllNp83lJO3c0GKNQh7/P7r7J0wYR5iiOoJ87ftXcsJZZ6pt2mFjx9K/uoaeAwZyw18fxAqESbY2Eg2GeeOhJ7j79t8QS6X55U0/Z8zMAzhn+lRimRwHHnUsV935O3JSIPv8WuzLhiiOH5rRYOdZaweTTI5zjzyGht1NWrhfdtUPOPqU08EfJrFjG1d9+xtsWLUCbyDI3z5aaI89/AGKmbROFNw+CYyzIJXihfv/yMN33qy+/UeecwEXXHOtCpZnDBtCL7eX7jXV/Pyu26kcO9ZuMYtIWxIM5UAHZcFLgnKGH33rQj5esBB/MMBBsw5h6tQp/PL6G8lnREQe5m8fzgcZ4+uFKhMQOxxSSDmpbFqBgjg4ZWJxAlGxy3WpQ4pQLpyLdl8AxL6uTcx8mkTjVt55/iHCYg2bi+PTxSDdLAlZlALYVGcel5Un2d6sXvuBSJRYKqfJ9nbWSJZ0PIbfLROUICmZLogbjyfEUWd8Ayr620DRytg2yKbtz6xUzS/4Je8yLjfAQIhV2+XfIDEsI2TQkooTDUUVgDzybCvzV6XZslNuVEIBcxEMeDDcCcaN6U40HGDj+gQbt8bwR3uRLJgUjQJ+rx8zBr58Gz3CW7j5hvEEA3mEWNbc5OJrFz+Dr98YikZU7U295na+fs5wpo4PU6GW0SChy4EwJCzV77JqE/zmnkW4/INIJiS8zq/MO9nLbU9/G1Bksmlb/Ozxq3NWXj5bKfk+lcwSjXhpj7eq+YDXr0bWCjyEHqayKZdNE/N45WZacr+SG6YkrQsVTJ25OlgL+zwD5YL28gd1ApA9V9jnvUl+Xu1G1zf6aa/XFYAoDhPwrjQMqaslNdtN9zp4+ZmFhKwiYTNJtdGOVUzjDteRS6WpNNOMDkUYl/fRz+PF58mzo3k7aaHa9aqkbnhvFq1fwqnnnMqgCd1ZtWAjrzz3Ir6ci8pAJc0tMXw5g57uCgWVww6aypAD+vLgS88zdPIQ3BGDUWOG4Bdnq4RY5EZYNH85qxeuwp2A2KYG0q0JohURTSfvMXYYD1//K3yRCDmh99RVMGf2bF564HHM9iTVYqfdHqcqELbte8XhyudRilBre5vqDJQKUzQ0rTwQDFAZrdSEbjMj803wFiz8WQHppuaGJD0miaBLhdeholvDO6VVbxheLeCU9uPQ8jT/SYpVoUZIo0FCO4vqSChJ7/K9VDKhxhy9B/ZnV7KN/vsNpK25habdDXaGiVVUK9uK2mrSyZTtUuXxqKtUSzHD6AljiDfuoq2lmSOOOYr5iz7WCdHsc79My6b11AwcIGidRx5+mDmzDtOpzPPPPkvQ5+fLZ5zJw489TtZ0UVNVwwknncKTd/yWSCpPMpthuzfHpT//MfXtTdRUVhPKurj7tjtoiMe45u5bya/drU0YKaL+eP0N9O/ekyO+cq5O/jd94knC0AAAIABJREFU9AEfvvsu7W2tVFRWKN0tl80zsHtvqvIGVixNJp7C7xXxvjg2Wcr4tUGI7amtGi3RjAANrgJrrRSbXVlaggZ5mYZni7o/2CaEdhGnOVVl9CtZ43YooN3ht+lVYg0u679EiylRomxHKqEkduZfyONtECKP7XTIc+xcRVPi1emrTddyvq/NMSntBHRI802zNjr/L99TyljJPri84Hf0Jvoe3S6SqZQCFAEKMkkREFJdXa30LZ/fr0nwDmgod62yr2/bUMARz+dzeZ2K68+kQC2bkGihXNJzlDdUnP1pbwX5F7xtfa5f25vL1qftef+sWdN1Wl0OJp3nLf/MXV9rj/+rnrDkgrm3F5V1qWBu7wBE3ToVPO8dgOwNfOjLlCXXa9NOb0YOBcsBIELBsgVWatbrKioAcZlJnnniT0rB+g8A+VxL8d//4D0BSMlyp0MDUgY7hRGgC0UsHGWEX+Cio45l+6Z15IwcL3/4EWl3Jf5IjYa5ddiHCqdeaJ8SDJ5Pc+HpJ9GyaZ3a0c4+7QyuuuVmpR3NHjmCKreHSQcexPdvvwNfpbguFXno13fy+H1/VYFajyGDue+RB6XK4/hRI4lW1jJhxiyuvOM34pVlc/rEQz2bwPC7qd+8lt/8+pcEzCIBCxq3bGfj2k0YwSjfvfpHHHDCCaWJjxfaWvj+N7/MtnWr9LVmzJzDtoYWTJehG10mX1CqlloTWiaJhm00b1xGMBxm3GHHc8Xtd6gSYeak8dTlLaL+AOHudfgileQKbqqCVXiSdrcmF/aQSseo9Rhs37SFdN5US8zZR8wmGPDx97mvKoXmwFmz+dGf7qUoN5SApMoLCLHTulWXUlJ5KBHHSZWzW+ilZDk5hHba976/pAgRa+Uci/7+DI0blhAotOGW6VEwQiqdUwBiSnq8UO/kZiUXu8eeDokFq6Q3W8Usfk+2lFof1FWSKuRwh6uwwj2YdbLcmCtthba4Aai9U6nz8K/ov0oRK2Lz+9SrOdZvrWfi+GoOm15NkCKpZBrTH2FtPTRnYM1G2LEVUok8dbVuqiuzHHJgiKpKWLMWHn1qBS3JSgpGFcliTjNa/AUvid3rGd47xS+vn4bPawcM7tga5Y7fv4un21hWb9hNpd/LgVN6ccbpfiKCrTIFimmL3Tvj1PWqwVcNKRNak/CrX9ezdVsFBavC3oDFZ0BofllbwO4PogFyGpJm2tkv4p4VECe6dAavJ0Ukkqct1oLliWC5w3i9Uf1lnaTI+tBsmhLFShPutVosOdvJizrqm/JY9E+ulHLqrjMF6dAhKvPmkxD3i98gP/n6tpOX/RpdaVef9XU6C5zOZHQHgHjcRS1qu9XAS88uJGQWdAJS5W7DKmZwh2o1myKYaVcAMs1bRZ3w3KwUSTNBMligcmAdlX1q+WjZR3z1m+dS0y9C+64krQ3N9KjoRjASpL05z8ala8msb2DF4uXUDh7IyRccT95tcu/jf2TGsTOpqAmzetlihgwZrABfrHsrjEqiRoR3nniFbWs2qW6gV7c6xg0exIYtm+k3fjT9DhhDq4jNo0EWvvYu8R2Nsk3SsHU7VjbHfkMHM3jSWKrqapXHt3nbVuYtXqC0pHDRowGG7cmEWtRaLUmMrEmFL0CVL4QnW9DQPjnP8UKWpA8tAiNFN8VsgYwIr0tdb1l8Lh3XlYoB0fK5pUCVYlk6zyX9gNAhSvuUukz5fErXEtc81a2oM7mfVC6LLxTQMEIrlVXwJHtR3g27s3Gqe9SSTMQoFvNUdatVYX1rop05Rx1JqDKiltUvvzpXu+aHHHyQdvDf+PvfaW5s5NSTT6ElleC1BR9y6KzDGDpiFPf99BdUpU0FMZvcaS6+/sdQFbIHxdtbuPuO35Jxu7nie1dy/12/Y/SIUUyZeQi/+PGPOeHwIxkzdhTLN6xm7LTJrF30sYYwxuMxRgwbrq5h3lSBlqUbiOTduPNifesm7zHVVlnzRQQkaC6SG5+2LyRvyMVuCqw0k2zxFmmN+EiL5qMgzpCC7EqCLks9gDpY03YqvH28O27pqpWQP7Z2Qq4LmUrYmg9bR2EDdnv60Rm8VzKyUEwkAKU0UZEpl5mhUApgLC/c5bzLZEHOlzTuhAol/xbgIRMNeyJj6RTHa9iApFx7YOeaFDqshOVnHZMM01RgkSnpl+QDOs/rgBvHjcvJLJHP2wGcZHJSAiPi1uU8r1Cquk5CnB2pqybk/ys9yN72uPJJxucBRnubgJQDkK67775+Vk7B+iwAxDZJ2PNGb1//sqBKdrqlF+/Y6xVo7KNy6TIB2TsAEWONPQGIy8zgtv4DQP79SOILPmMnALGdOzopWHsWJVLICADRqYKVwfcPms9137yQd//+Cp6ImxcXfowV7klKHFJkM5CAV3lycZ6ScHPRcmeTXPedS5j/6kuEQxH2mzCVG+76Lfg9HDFmlCarn/ilM/jaf/83wW7dddJw5JSpRAw/NT16cudDDxCorUTI+idM218LqEOOOo7v33YHBUn/FkcYubFphV5g69rlnHf2WbjEPUoyP1rjKpibeMBBXPjdK6gZO9qu4sXEPRnjsi+fyK6tG/RICg0rWFGjtJZMKqOiX9EzxFNJDeOL+i2s9h3K7T34hLO44LqfgSfDIZPG09vtpSCFb9BPUjz3PSFcGRfepKliwUTAxBcwCGSFIuYlWbCUqnbqKSexa3s9H77zLr5giDH7789Vd91FTri1gSgFy6UgSz5ermhRlM4ZBYLizSKnTsbLJccMteOV1PJ9pIuWLxfFM4UUhfbtvPTIH6h1x3DnU7glj0QS0N1efW6fWDAL6PAEybvcZCWXJRTQhOZMvJlIsEgwEKI9YaiIXagBeV+YARNmMnTyoVgFHy7DrdxmsYQVHrROh7QN/wUXsJy+gu3B/9en43ywcAmHzhzEETN7U2tryokX4Zm59exsryJSEaF7lT2ZCARh4lgISx5I2vYceOXNNj5cnGXz7iIFn1/Fpf27hXGn2+kVbuVb5w6ktkLGtnm2bDNYtipJVd8qHnpktYZJfunUKRx4EPhdonDx0LA9y/Ilm5h8wAh8VdCSyBCKBHhnHjz80EbSxUo8kSBtqRyhUBU5WW9CpZIGZyGDIW5HLkO5+DJKlHOfSdQzaWJf+vVDBc2b6+Ns3d5OW6vcrCXToApcAdWLCJCR51Qg4pL3bYNIm5HlCAhlnrbvE/BpAKRjULoPweIXP7Odv+kUJuXP1bWT989eZ18ARAXobrtIrquBl59dQFABSIoqdysUM1i+KoKGD3+qldHBCAeFuxGOJcjn2rBCRerzu7jgt9+GLFz30xu5/AeXk8okueeee/CaBn1renPORV8mvQtaNjfj25Hg/TfmkQv5CPeuZOjE/fjdg7/lB9dfTXuqhb898wRnfvlMfNEod95+N6MHj+NL55/Mh79/l03L1xIOBdQGPbF7N6bbYtKcQwn07kbcbzF0Yh8bZ8rpbIHt81exetkyFi1birsqhPEPp7opEyYydsJ45i2az7jx4xFL76qqKpoTMZq27cTXmiG7s4Vdm7aRbovbzk7itS9FpFj+eiXrwkMwa2poqinTD8OrIE60HwJCZEXp/US0TEIDtdM4ddIkTSyhzEjxbfj9miKuBaRcVdmcTnCF/y/NGo9o2uR380Uq/LrTaUffCAVoySY1sK+1vZWq6ipa2loJRyOaFi5UsIrqSpLppLp5GT6D/gP7k0gm2Fq/TTUgY8aNZfIRc4il4lSMHArbG3n6zt8RiefwBP2s96T4xk+vpN1VpK2lnUHVvbnpJz+DSIhLv30Zt/3sJqZNm8bs447i5ltuojYUoVuPOlLuPCd/6WS2bd7MO2+9wZlnnqGTF+kIVBghnrrhTiJpi27RatraWjHC4gZp2k0DtYUWa22XOo0JPSTndtPgsViSj7Et4KIp6iUuk1K8NvaQ6abeAJzckhKpulSkab5LCQRIP0PrvjLnKAcI2NSq8j9S8NuJ55qHolOOQsdERO8triIen4AV0YnYoEQnLaVpiL6tEmXLtgq3gaeAHnsiY9O/lMJXAgjy8w6AImum9FgHMDmFrKwDoWC1xtoVeMlXx7SgTH/mCNzlZ46DVrmwWwBKBwAp0yc4VDPn+OgeVCZM/zSXrH/Hvqc1+D4ySpz9718FIP/S+xR9hVs6zPu4f5ScTrpapXesFQGo+6Bg7W364dxrbPpWScm6zwmIofoOdcNSEG7XruUARBJ7SgKqf+kw/P/5y/8HNCClPEkHgDgVYQf5WwpeE0vCkUQoa2XxF02euu1O/nznnRhGkafefY9mfwX+mu72RoBFyOY62DteXlq7ea755teY//pr+P1Bps05nh/efqfYSnH0xHFU4WLYqDFc+6d72bZ9B3+96ze8/8br2n27/Y/30GfaJHtEmo1zzJRp5BMFjjn1DC79+fW4AkHdjJ3JSz6dprWpgSceegAzEaM2ECDfFuPll16kPZ2ipm9v9j9iNt/+wdVg+jFbW7j8W2exddNqtUM8eOZheINRMhIKJs5CKpo21GlIAMjubetZv2ieep3PPvEczv/ZzxWAzJ46EX+r0JA8nPjVc+k3fARF/LiKXkKmH8tw0+xK4w24cbW3I0aqhj+guo3Rw4fylz/+ibdfeVULwoGjx3DnU09rcruQfgpZk0DJJlGHHh6xZRWdgrynQElAYF+UNu/XtlT8p4VZiTecT8cJBIq89pe7CCa24rcyZE0Ragfs0LtiUV2l0vkinsoeVHbrRTwZJ9bajLeQxu/KYlhxfWwsG8bwRzFdOYLdejPx8DMIVPfHMm27VxFbSrhXQGCAcIYUnX6xS1gAmGQQp4hw72PbWLKynjO+NJ1JoyAk4MSERAFuuv196puqcbv74c6FKeZ2UVmznht+ejCVIuSWUERg1RZYuxWee61Ia85kyHAvI4ZArwoI5+HAiXJwCxieDImkXwsvbxBef72FjWu3c8SRY+m/n9T3CYqZCO+9tZIVS3cy87AZDBrhRbS+sQS88PxStm5JM2by/sxfl2bB8nqwavF4a5SpJ8BCgIMhe3te3VD1DRokoVDPN84bzuAhUFEDLXHYsAk2rM+wdk0zzc3Sca4gnREBZ0CnZg5dSq/NUtfByQiRNfTPaHqfRsHqoPqVTSq6AoUvdnY/CUDKJyCfF4DYBYq90EQHol1cocntDYCQosrVilVIg79aGwXBdDujgmGmB2qJJlMUCjGK/jS5qiynXPFVcsU02+ON7DelP1s3N/HYP/RmRt5Nz1AdJx5xIn+5/xGS21oZ4qrCEu1UTSW5kIVRZzBp1mT6ju7DjpbdxOPNZIpZQjU1PPXUc4wbNoljZh/IE3c9T8Tl56ADpxOtiRBbv5knHn1U3QJTHouxsw9k5PixLPtwAVFfQAXSVYO6s/LVD1m9fh37jRupuUbS0JHwvSVrV+njxZCh/9C+NGXyNNfvpC7hYvfy9axdtFyBx8BhQ2luaSElJhSiMcNSG3B3exqfakC8+jgtEEtAQ49taWEUJdHd8NrCdHHokz1PJyF2t94dDJLMpkllMlTXVCvoFyCSjMWpq6rW/c1urrh1KpgXHYNlqsVsNp/HIxo9KRzVhQvCwSC5TFonRSpi9hvU79xOTY86cmIMLIMBr4eWeDsTp02hrmcPWpua2bVxszpg1eXcKgavr3Jx6ncvZOmOzWzdWs8phx7FYw88yvZ4O9/45vn8+a4/MHDgQA4//hjuvOsOpowZy/RDpmNWeAlUBtm4YT0rVy7n4BkHMXfuXD1+XznuFJ68+W78bVnqwpVKKStqKKg9tXScq6Q54xe7PhGruz00eGFhvp1tIQ8NES9tVpGg5NNYFh5LnCntsbjsr6on0ULaEdc5Ntx2/JMORW0EYoNKh45YAg8CEJ0JiVxjYtVrTzxK105pgqLXortIrpiwQ1RdtpBcC/aS5sIGoJ1BgvqyosFyQIlORiRbzJ6+OCDBubYVPHUBBY5gXV9HPo+I1FWjYj+HAhPNwOmc8jhgwgEpMnHx+uypSzZjh/M6drfOpMUpkh3g4zzH5yn4/9V9zwEgXV/TAVDyHj/P+9nbBOSfPcenPv9nACA2gPrkBFs/wxcEIOUULF2Ge6Vg7R2AuMwEzzxxr95T/wNA/h0r9F94DrtmtwFIyfikVAzu2ZZOi8Wn6ioKCNtcws8+fv4lbrzqKrz/6ET96MYbGHnql2gRT3lDSkvpmGfwO5WPkNFdRc6dNZNUSzOpbIELr/wJJ551NvjguKmTdAJy2Ow5XPbT67j48svVFrEiHGHmnMO57KYbMb0eYql2qgJejhg3nkDRzQEzZnP1b/8gMU/2pup8ycQmJ7Z/Uu0W7DZ5IkHj6lVc9t3v0Njegjca5sV576swOlm/jWu+dwlrVi3Rm9TcpUvsMEBxwlINrzgIuUBtBPM8fc9v+PNt1+P1eJl98jlcdO11iOJz5oSxdMPQG+DZF13Aly66WO2BNaekaAeHpf128ePL51Rgp1HYslm6YO5fHuDXN9ykvNlQbS2PzH2FvMfAFQhpcJ1N8rU/pIg8ZaKglAfdJW1FsYyWRROgQKSMgrWvGl+dlSTt18jw0StP0L7mfSo90l0SNxwJ2bIdtYT+UHCH6Df6APpNO4j09k28/vKzeDPt9KwW68ntWvD7wn3IFDwULJPpc44lPGgqpkyBpIa20xx1HQWl8pUXL1EFvsgyFqf8HDENIrz36XoWL9vG186ezqjB9rRA3s/6HXDzne+SsfYjm6vGawWpjuZJJ//OHTceRU9D/PszpEwfy9abvLvI4LX3mjAqqzUDpjpqUumPs19tjm+eNYAq0WhQJJHxqFtWJqeO0mxck2fwEC/BAKSLaTyeIJs3wbb1GSFSEE8sZ/yEIWSybhYsWM6MGTOp7AFrdsF9j2xh8xa59ddRsIIYfo/aoMoUyxSOvXQXizkivgQhz1auumKCahZE06kaK6CxHV55zWT+x7tIZyPkCrIBBzCFr1JCGCrCLtHW9NqXzpC41amJQZkYRxeLtFcFyNp7hLw7+3H2xMQpcIQGouJXManQokZAjtDGbGtWuS7FQlh46rZYtoMQUtKgaGz8Hl9dWV3l1AznplwOQDqfce+ryLlJO3REZyKiS89dVMvU7nVuXn76I8KiizBTVKgNbwpCsmZcVKTTjPKHmOwJ0l2To4vErVamnTSF7qN68eLrcznmKyfRXsjh8nvJxJIE8Gl2RuuuBPPem8+mRWvonfGTaUuS9rn50vnn4u0R5PWP3mTOMXPImRmiFQGKHovdyTZC0Qr8Lg8hFyx4YRXvv/oOkUCQU447jsqR1dx0/tXsN2AgWY/JpCMP1cygp//yMCGfn8HDhnLiRaex8uWFtKUSjDtkfyK9A9BssXH9OlrySQLVETZs3ci0Qw/CUxWhmMgQbSmy+NV5bFm5nuEjRjDlS7MpNqWx8gWMaBSSebYvW8GG5StJtcawsiaeogtXtoCADbnuBXzIMbOnJ257MmKJEZahmRoyrTbzedXtiYBeQITsCwIuUjlx2StSG6ogLdq2gF/zKyRMUaheoVBYi/maSgHZGYxgkMamZrWklcDAQiajUxexAJY1YggFDFNBRd5lIkGJhgTgYmnGh4SJiiLFny0SKbqIFlykKLAtWGDOV89gwfpVrFq1hiOnz2LN2vWs3rWdq274EUvfWqLTmnGTJ/LDq67kvy66mDUbVrN861rOPu9cmlubmPvqy8w58nB69+7F5g0bGVBRx+O33E13VxBXKk9VMKzHQddvGQCRlB6fJqF6yHo8NPhcLMy1Ux92KwBpKUjAa0DtlD1yz9Xr0aay6BRFmw6dAMT2x9JxROlv5zE2LUmKb6cAlynHnkDf7sIrLctyBN6lBpfHIiOuh5YddCgAtWOiIlbNqrWwtSdO8S91hqPBUsG75DKVzpVMK+T/jtuVc43L4xwRvRwnp6hVN7aAaPpsio9dmNvULn09+beAPKHtlcIPy3NG5H0I4JVGohOiaFv62sdEpz8OUCtNdcqnsV+wb/aJTeqfNYCcY9+1+eKAkH8FgGiVV6rRuj6PrRB0aK/75EKVaE77moA4hUmpRCmbTNkAREDknnEB5RSsfQ5W9tCAiL7Dfn3nmZyAQrHY1QmIUENLNry2BuSP/wEgX6Tg+p/4Hbt30vUSsL9TapTYL2u3L+xlKamtbTGOPfBAavNpRowazreu+ym9J48n7fFqNzljxql2B9EerHiNJlIcfehMLWa79xvIzXf/gd4D+qsX87ETxhG0LKZNnszhxxzLtdffIEoTzv3WBZxx3jdxRaLkpGiXF8/EOWbqJIx0iiOOOp5v/+r3tplryU1NQpqkcJObTtHMYYnXut8PaQkU9HL/r27l4QceVGeXufPmQTSC1dzIld/6JhvWr6GtkOb1tavU6tQXFC2K1wYh6uAhfJ80T/7pbh751S3kMjmO/fqFnP/d7+lo/r8vuID5b79DNBLGiIR49PXX7d8TpG/Zkqeiyx47Shqx/ZaFIyPhEibxzVu55OvnsXvnTg2teualFwn37asbtjsYUplVQShbYteYMwn6hEss/KEC+P1YecnwkA1Zij57AtIxtiwtntK2Yr+mOmrZf8WtBO58Cx88eS++ZDOW0M0kYEwCsUS07KnigJknE+g3CUTkXkiwdfF77Fj2AWa2EdNI2YF6lh/LHcE0qpl11vngreuY+8s9VcK15OyI2NZuYZUS/77A4paiOI9YAof4wxO72L69hbOOH8XIQbLnSFKzjzcWwn1PbCLr6gZGRPwQ8BRaCBSW87sbZ9DLa7tGx7LwxEvbeX9FlM2NXgJVQdF5kmiXLJAm6kIbuOP6g6gWgXiiwIr1Hp58/iOKRoBQ2GTssAAnHTVSAWDR5WVXDP7+900M6L4fo/eDXjW2kVBTAtL/CNWsrLZrfkk5fv09WLQK3vtoJz5/je0O5hHdkUHGEkezHH5PhtpgG7MmV3DK4TX0rYGiRD6YEM/KdArufaiFFZuLNCUswpUBPbdWwiLirSSdFhGym6yAAklgzxcIh92kk234vBHMXImzJvE3Qblc8kSE7pFow+uXNVsgl5ebs3D0xYrVTVAmbzKhCUBbPqVubqlkHq/lJyyFRkqE86IRMCkYphaREgQpqMajlYhQBzUEoVQ07XkjswuQ0lLdy/rQwqOEv50fd6WTyRqx+cY25djmI5e85EWYbdj6hO7VBi89No8e7pBS7qqqMrSlm7CiYSKeIJHmNOP8ISYa0FsF1RaZYJ7p58wg5Uny9quvEqqK0uLOMWzMSPxFF+68xeCBg9T0IlbM4y246U6Ie351O0mXyeW//o5en48++TKnHXUUv7399/Tu3Z0DZu7PuqZN5Mgzcfxkan1RYuvjPPHHR8m0JPnK2WdTOa6On118NbW1dew3chgzTzlGaT/vP/0SrkJRJx6HnHg4q99dQnsuxf4nTef1Nz+iadNmevTuTjxgcvCcGezeto39hu1HLiCubUvpVqyged1OVs5fSt/9+nPUhUezcN4Smrbv4oDxU/BlhLKYxl8VwOXzEAhFSTW0YjQnufc3v8cIB6kIhAipfiVgU2M9XhUOt7W0URDEni9qoKsAEiFsCdhuT7VS16cnCTGAyFu2OD6TwogY7GprJFhZQdAbxMgIDzGHz2PiDwWwvGLGEFNtnjh3udwWmbyEkxYJB8P48y7N3Ei5ilhe2cdcZLMZnep6Q34yHtmPoCLvwp3N67Qla1ikol7yAYOCaA8scVPy0ZJK4etZx1f/+wLWL9zMgP79iTU1c8dtt/H1r3yF3Y272NawnaNOOIaWeCtPPfcMMw47lP0GDiTe0kaPUAX33vRrAmmTiGlQ6w/jyuSVrqbpBSL09tgCdLdobCSV3WOwWyhYxTj1IWiOGMStAj7Rhok5mSQ+q+7L1o/I384kRYvLkh7HASF2gedYLZemIeWZFyU6lwP0P1HgdgQI2Y0JO3K1c9rQkRFSsvS1XagcjYktfu+4VgWs6qVf0giUHOo6pjQyW5FAQqWGlbQrpU5pB0GjLPPD1qdIM9IGInIg7Gln6f9Shuq0RGyG7fcktLxOOpPdCBTAIzQwx23LAWg2xcsGNE4mSUis9WWSowYLTj5K+WcsTXZk8y/RzDqoXKWG0J7TXAccOsYBncdMg2XLqG4OQCj//fLzVT7B2KNh01HAO5trFwBRxn+ygazz8y5dXrmXdLGx3EMr0/HwPevLcgqWM4FzakxHU6i/UZqUdt369fd1Q5dr0wkTlGasPW1RIwx3SWdmO2MgKW7CYxEA8tRjd+s9X6jUYuvzhSkYX6Bm+Xf/yv9qCtbeDkZXKCLe8SLik70mk0oREJset1ttB885/liKmzdguIr0HjeaWx/6qya1mn4fPo0oLGBImloswQ0/uoZ5b8/DHYzwzW//Fyd+9as2NySfYfbwoXgtk2gwSDgYoiWRJOfx8bK4QEWrFIwUiiZBSQUvZDlq/GgCuSRHHHksF//yd9I608W4au1qRo4bRSKdJByVrntps81mcRk+Ujt38ZOrrmbF4sW4CiYvLvpYJzPFpiauufQyli9ZTDHi57lFC7E8HnIyCrdKUxBDFrekUGd56o+/46nbfo1VMDng5NO49Nqf62dZ8PJL/OLaa2ltblEO8nXXX8+EmTPsykeOofhei3++BMnhVnHlqtXLmTh2rD0NSaZ5/uGHueX6G+hWV0dNtzpuvvVXVImbi25gbhUXuyVF3GOQaG/lL/f+gYsv/y8bRuaFkuRRWpcUYulMjkDAsep15BZON6wEQGzVIzlXES9Jtix6iw3z3yGQT+Oyclh+g7TlZfj4Q+k3+XAgQl6oF3L3K7RT3LaGD995iQztZNIxIr4QRTNAMdCTOWdfLKSIDpqlDUDsMEu/7sb/KgCRW59JCg/3P72dULCCwyZF6dsdErkYbbkKXv0Inn6llbw7SlGCxOR8QAoIAAAgAElEQVT45RoIF9Zy588Opm9IbuKoW9bvH9jCu8tCZI1u+CskTyNHMecj6MlRG1rFz34wnmoRyLph3mJ44Ml3MT0BevUKMGNqhAMm9iUqoYBFeGcJ3PfX1+jxDxODqy6bSo8KdYJWU4ala8ShKk1lVVBXaDID85fB83PbKBTc1NZVKAdeUpPzngBi8BbytjJqgIuDx3o5/ICwHj+5tCQC56nnNxCsGExDDJ5/fQM5l5gWiHbHQ5W/UhmQ8URWOfdyqciem86k8XoLRAIGyYRcYRWKK+MJCEsshJkBq41udW4mT+lOKm2x4ONlxOOy9mqo7tadhl15wmLZGoY2M4sR8pKIZ3HnDEI5rzqDGRJG5SmSM0wNV8urZat8XyZ/Un4K8PnnXsx70bk7LTXbUrhLC+UT7RQn9F1fxr6h6w3ZLRMgMWFw0avOxwsPv0NPK4SvmCJYmaI910SxIkgIH5VNeSYEI4y20nS3ioR8UdVwTDx5KgtWfEz9stUcMmsGRq8qaodFaFzaxFOPPqb7wMxjjmB94w6WL17K+B4DeP+Nt7HCfr533fdZuHqtuk8NGdiDn152PcFogIuuuIhWWnng8b8ycugwBtcNZO07q2jd2ERVsJIjjz6KyvE9uPHqX1Bb3Y1jTz6J3pO68/qjb7LpvY/V2rvf+JHMOeooXnn2eXoNGsD4Y6bQnjFp2bKVDxa8h6dHlANmTKdl5w5GjBmBGTLYumEb/YO9Wf72It564Q2GjhzCKZedyrLFK0m2tJFvS7N9xUYtPBvyrUybdTB9Bw6m1hsmlHTx3H1/YWc2zojBw5jabyjvz32D9vaYak0GH3wQf/nVrdT4w4QNv2qRwuIsmBeev5umRIMGv8ZlgRbc1LhDVEXC5NxpxDBPmlpWziKQdmGl0viCLrKmTEChoqoaj2WSSSfJ5TIU5QINCfgpEM66sfIWVjig7ovSeJGpnQSPJnNp8gGxwi0SSktGhwtLpo9eFzFPUV24xABC1p9HqLIBH97uNRx58ok8+uSTGronduq7d+xk1qGHMv7ImfbYNexm+6pVfLR4IceedDyvvvoqOzZv5dxTvsQTf/oL7kSOQNYk6vGp05jksiiKkFuMKstdaq9csNxkDC+7PBZLCzG2By1aIh4SZl7t2MXwxaNmEi7NnBHwoW5ausBLQ0xHj1NiOmgxX5pGyk1dU9tLhUB5l/2zFmV2B73cKMKesnQ8lwzuS3a+ne2wkqBcdm85J7JH6AjIHs/aLlolcFR63wp0xOZZw+1K97BSB7+ja64bhTOdtQtPp4C29xD72HYAFElpDwd1cisTkkwmrW5b2VymI8dE9Eid1sPSTzTwyZ4nEzfDoLm5Sf92AEsHyHAmJ0Izdpp/ZXkjClYEYAm9sKyj74AxG0y59X3Z9LdOYLK36YdzHsprOvmeM21yAOWeQEQFmXsW4B2bp32s9gAge4wk7POu700O9V6CG/dVbDtWyLZJQmeApL07229gbwCkEwbZkzV7Li+gTD6HzDEdACLUf9tqWosPUyC9eFdKw0oAyG/+A0D+3Ujo3/V8nxgHOhxMbXaUsjmkWC4UefXJx3n+3t+zfsVysh43Z339PEZMnMDkqVMIhMI0bNpEfPdufnn99WyvrydbKBLt3pMn3njDngyInWAhw5ETx1MZDJCMx/B5ffQZOJCvX/xfTD76OHVOktwGXacFCY4pcujIoVS4TWYcOpPv3/JrCFeQ2r2b4445mnGjR3PayScxYexYIrU1doBCMkkinuCaa37CilUrdbNoa2vj7SVLQLzpdzdw9QWXsGblCjI+F68tWURBu2lBPHL3c2p2tfhK8+Ddd/LkbberO84hp5zG5SJCV4Wfi9cffYRbb7mFXDpFz549GTx4MOeffwE9evbCLSIAl5tdO3ayYeMmnnz2b2zYXs+zc+faU4xSKNvpM2fS3tysN4fqqkouuPAixk+YQHX//mqXFGtoYu2GDdz34AMsXr2Cy664glNPOx2PBopJcJOU5bbP/icnIGUARCQ1WTmmwi4TblQOEo28/NC9BIspPdbxosnsk87A33MQYuWUzlg2LcLK4ZUiMp9m48J32bh5Ke1NO6nyBQiFqhk+5VBqhopoImwPOkpMNnG9l3GozxEfODfLL7CAVRwpblemwUuv1zN2dF/6VEEkCCmrSH2zh2des/hoSRw8YWXVaTM8v4NK9zp+cfVhdAuLS7SkC3u47Q+bmbc4hBHuTsHdJCU+XjOCt9hO/27N/Pg7E6kSsFaAufN38NIbHzN+zDQG96tj/3FuQl47zH5XC7y9BP728iYSsZ3cefuBBHwSLpajOe3n0u8+RSFfTVW4J8mWdvr2HkksWUl7HEJBm7UXE9efCj+NrWmKud2MHFjgoq8NYXBvCPlNBcfJLCxZAX/+62scNOMgjjw6qHqQ++9fQHtzD1yGWAoXCFQENIJFY3XaTaWqCOgSb/TcP8whJD1dUrFlr06nIRKQAVcbRrGe008YzonH29khmzbD7ia4/+H1tGeq8QZrtQPljbhpL7bhCki32cSV8xDIBQlaXsycTCIFeLixpDlRYnqJmkBWpy0SLO8Y7vnvfzYBsbNNnMKihEm6rCNdXg4LTQuXzlwEASAywhEA0qeHj2cffIdupp+Ip4ARjJGw2siFvfhNDzVtJvtXd2OkmSKcjOOxvFT3qMPbI8ySZR8zslc/Zl10uGwPLFu2jh3rN7Bt00ZS+RSXXHk5nn4G77+6gNa1W9i1dRsjpo7nwMNn8fRTzzB54lT6j+xD+9Y0WaNA97FRdjQ288d7f8ehU/cns6Od9fNWUu2t0uN11iXnwxiDy8+6goG9B3P5VRfrtOm2G39FIJEjGAow9IBJug80rd2itrIDD5lERa8a4k2N9Ovfi49WLGLQ8EE07N5Jj749CddVUkzm2S/YhxVvLeLjNz5kyNBBzLn4ZN5+/iXSrTGOPPF02pet4+VXXqax0M7UmQfTo/cAFr/xAY3zliiVZVcEvnfLtToZe/qHN2uPobZvL2ZecC73/PQX1BUMApabUGWU9qZWgqYUc14SrpQGHVoeP8VUEbM5RY3Pj1VMaTczUcgT8oWotEKY+RyB2gDNqXbyLtE6GWSTCbW1DQb8CjRyYniRztHdHSafyuERMCOZEaINEdASChJLxpWa5fN4CBfsRICUVSDttUgYlk5MfDKxLpiamSJ6tYLPy7gpU3j/gw9UeC9Bq5FgSAXlo0ZLZpPoTCzaM0na0nGdhn3wwQeq97j0mxfw7F8fhUQGb7ZIwOVRaq09dChlQGtSuQjRbRN5ASA6ASkHIFZej2E5AFF6o+R+CBCxq02bRVkGQBwK1p4ApBNq7AlAPv+G3Mn377yghbblTB2dCYI9MRBTk6KmmHcQM0vGBTrZVExWolYpOCvRx5ybsX44u8vtOHbZGT9O9eoUyGKg4ExRS3bAJcqZ6Ipsu1/HetgGTs5ERz6PWAB35qDYInzHHUxewS/NVsnM8fk6hPUdP3e5FKg40xKHKuZMTAr5An5tFsoRsMMRy3NWnAmGY4Hc9fzIY8UC+xP0qTJQ6LzmXgFIGcVKz90ekw8bgHT+UdeBskVh//vTdKb7WkXqNlZyQit/kv8AkM933f2fn4Bo4SgUIJt8qVQhHcEHReZbpGXlEr5+9pnksjIidRGUZFTJ5ZC7fiFPNp3UjoHweyWl/JRzz+XQ009XcbXaDxkuZo8ZRToZp66uRjsQ9z/4MH0mTtHuWF5cFgwJH3KVnLVyzBw7giq/mxmzZvLdX95KsqWVO269jddffJmCeOgbPgrpFMOHDNG02M2bN5MzC/oe5KYiFrEnnXoKlypwMMg0tvC9877Fjm1bac2neWPFMkzxqBYvI+HQS2VWsrt2keWB39/Jk3fcRTGT47BTT+fy639hp62HAlrgXHDaqaxeuhS/y000ECTZHrM99r2GcpzFPStfNGlNZSgEgjzzwovU1lZDwK/Ps/Cdt7n1xhtJNDerjaZkcGRTaSQlVorolliMYEWEDC7aTItvfftSvnnhhfYGIdMVdZvpMlZ1ujAdaMrewDsc5IUKIwComOftJx4k0byVUEWQnkNHMeKQw0gXfOq+JXaztgLFHmV7xVrXzFK/cRmLPngLsz3GxInT6H/ADPJZF+5gjb4Xxz7Y0Sx4nRuFs8d9vuuu1CWxZeg502DJiibGjqrDJV3SoIsEMH9lnjffN9m+y6/LLZezl5272EqP6FauuGQ8kjGYzGRxB/zcevc2FqyKUvBUkMmtZcyoXhRSMWpCBcYPjnDy4d0ICK3JgF0m7GyFVBsM7gO1AhxKngs7GuHv8+GF15aTyzRw262HUSPNXnI0Fn1ccdXzTJlwHMuX7MJjydquoj1ui0ilAZrJSLBgnuoaL4l0C8OHBJk21uDow7zq2iWHrrUAb3yQ5dW3drCzIUlNjYervj+SqB8+nJdh6UKLDxY2EO4zgOZslhwZDTZ0Zbwa0CgDNaWLWXlClSHi4kAktsoiUnYVCJiNHDC2khPmhBgijlsCx3IgU6yPV8LitfDkczupqumBJ+gmbqXJuwoYXg8eoYekXRgFAzMnHG+Lgsuj1C+xGVadiIjthZ7bhUKl3a+ykYdt3bqPxdEFgOztYcqa6Li37glA3OJcYeWUu967h5e/PfQeVQWZGlm4fa2kXTFyIS9GHqpbixzUozfjvSaBWBvpWBqvL8DOpkY9NgOqaxk8bBDbMs2sWr8KX7FIdWUEb9hLxigw9tD9GXPwSBKLdvDi3/7G2IOmMnLWZN5+8GXaWmK4PH5GTBxHPgzVg+qo7BfB67M0TFAmArH563nhqRfYuns3V95wDa4hfu7+7QMcN+NY+vWt5t2XPlBdRuQf1NUNWzdz6GnH09LQxLo3PmLIsKH0njYGX12Uee++xZzDZ7Fly0bGTR6PEfLRnomrE0OyKUagRUTo22jdtJvuPeqY9PXZLHrpDd57+x0uuegy8Ee55+YbcdcF+MYV35VkVf522x9h3U78kRCbokUuvOlKxKrp/iuvJUuRAWOGc+RXz1C72pqkxcxp0xk5fRovPvwYnpSlhhbeHiHC3arxBysw0yZNG7bjSqQIl+yjs24XXrxEZbLm85ILFmhJx9Xyu6qqRsXYqXjMdmCSwboEqrp9VBd8WJkCecOtWpNsOqP0P6c1I48Nen34xRbX5aYtlyTnc5MWWYo0WjI5/G4B0nkVzbYkElTX1tGwq4HKigqljwnlVorlTE6S5E11Cyt6XexsbqC6V3e9lkVsPW3cJNYtWaFTINI5JJ5WBPVOh0tBiLqou3HLBMTlIe022GV0ApDWsIckBQUgMoSWCYi2dHTyYWeJ6PygCwCx7XhL3WWdgNgbsOi0tG/c5SLbW0d9b1fhJ3+vo39d2qM7M0c6aVOlYlveU/nw0xGoK2fffl9CbdJPpLezjlK9JJS36ZTOnmHrM/Z8l3aD3QZ15dMaR8uh33NsXdXqV6hZpWwRMdMJhUriePuNys8FUEiSvaw1cVTTnJPSH6FrichdcnVEyylfjs2x/Ntx6lKwIfk6sq6csD7Z60qTBNtlyz4vDrDr0LY4hgESlKwAxK7RHJDRdQ8tBx/lj3EmJB1NSn1BJxW+c96wVwrWZ8yRKgdA5WdGqVvOyStDMf8BIJ+vEPo/D0Ac726pjnQ06rQUpVhV66kMLz7+OO+/OY/3XnuLIIaO2PMyJvcZWB6LRC7D6EkTuO6Wmwn060c+mcZbUWmL4nIZjpm+v+oaYokYxxx3LFf95BoI2rkGMgERvYOICZVumEkw5+ADcBfSTJk+jZ/++jZ8wQi5RJyfXf0jWrbtYP3S5YTFGlKTtl2ksqITMAlUVmD6DS77wfc47NhjsIQ/6wsT293Ef1/0bdavXq0BXW8s+AgCIR2BG1Jtyscs6dBT2RgP3XM3L933ZxVDHn3W2Vx65Q/whIUUY6vEm+u3smrxYn5326/ZuWETlcEQVj6vHUIBQVK0VHWvY9i4iYydNoOvf/syrciSsVbCFWGsdJJkSws3XXst65ctI7a7kUggoPxk5fgabpK5LNW9+zD7xNP42rcuxCObnfpqS7iVWAXsC4B0buQlH2J7YxfXFVOVoLSuX82mrUvpuV9feo+eREu6QChYpbQfl9kG6Rj4I8r/MV1BTSP3kWHh+2/QtnULs489HiKVZAXUeMI6GhW7T93AndD2EutgH2/zM12FOsJWEYvBzh1x6mqjahIgzkA7svDYc+vZUl9HJluFMNGEsiR6BbeZYHCfJr525kDNC5FevLhl3XznVjbsqlXRvMddz6kn9WNgX6gLQ88ghERkX8xgegNsycH7S8QlzWDMYMg0pRg+IITfZ5HNu1i5HT5cuIVCqpnTj59Et3BGPfMbMj7efHcNUydP5P2P8ryzoJ6dbW7SVph8Xsg+IQTG+rVWbicU2c6ZZ4xizAioitqOWBs2w/KNQi1bR1sxiCcQwEy3cPapw5gyCrpXwrbN8PyrDSzamqM1G6FgRSnkPBSTJl6Xi2DEhenOK2gwDZNENoHfF8TvimKYrQzpneTcU/sxqh9EpaBLQ1MLxEzYuBveXZRh2aoEuXQlRsCrtmOibRE5h9b82YKGb3osn+puhBoiWFULDttAxwZBet/sTFMvP/GfRQNiN0I/qWJznqcj6LKDtlFywCq5YImuSygZ3Wo8vPzEB1QWXFT4REfWRpYYrmgI7z/WRqghxZTqbkwOeamVAiSRwS0fquii0h+m2BajLd6K0S2CZIYGtaorEMvGiJtpgn1qmTBxHKGcyYa1a6ns052KiipWfbAEM2+RkwKpKkSrkebA4w7BXevG7TMZPKAvjWs20765gXlvv4dRXcE5V51HoRZeeX0Rk/uN5t2/vcbaBYs44fAj2K9/f3a3t1A3ajBvvfJ3ds1byqTxE+g+ZRSpgEV9w3b69uvN6iWLmXrAVFoKSUyfi0A0gJUs0N2somXdbjYtXqN2wsdddhbPPvIg69atZ/B+Qzjs4NlkXSZNZjv963oz/6G/0/DhaoZ6K2nPpVkdTHPRbT/WreWhn/6StLvI4ImjmHnyMVx3zTXU5FzMnHYAYw6bydw/P0CuOUU8m2L6KbPZb9wI20I6Z7F1zSaSDY24pQFQXcnO9jbWLl1NYUsrdSJA9+cYP2UiyxevQnLFBVAk4jFNHxdb89ZMiqpgFF97ngp/mPZClmA0Sl40gaGAPlYaO7IO3UKbSmYJ+n2krQKukI9YQaCThadoqV5FFmooGFQnROm0J+NJpd74gz7NFxHqcCKRwOs3yBRyBCqjKniXAF95P8lkkpAvgCdvEpD3mzdVLC8Bj8pZL3HXbWAgFCyDoscg6bEBiFCw6v0mbVGDpJknYLoxTJna6ByxUwPSBYDIPVYtkTu0nsKRl9NTskbu0HruWbl3pVZ9pg25BDkcFy19zT3qTFvMXoIM9m21pI2wD4Gl2qrOCYj4x8j1+UnwoVQypXqVUSo7BNW2FsPWjnRmlzgTBWeioZOIkkbEoTU57pE6dXCLC1iuA1w4+SdOsKPSgCxTqXgibncsffcotMt8zGWfEcetDhcrgYQl9y8nV0T+70xCOmlXNsDoFO/bz2EDjT01cl31IB3WxKU31RVYduY4OcCjzMCgY+JRDkY6dtbONVUCeV3XiHwmTZ/fy5hEP69DPfsPAPnsl1eXR/6fAiB76yB2ABCh5uZydsq2fAl6L6TxBORCKOIxDTYuWML7r77B+uWrKOSyKgbv3q83F//8Wru1q20N4X6olxZmNovHLPDuq3NJZpKEohEmTJlERHJAtK9oixRlSlvSqqlm48XHHybgc9Gjby9GTpumdKNMKkEkEIJUhvdefkU5t4vnLyCXzdCtZw/NMTnlrDMZMWUiBO1KSMAALh+FRIqV735Isr2dosfFrJNPtCcjKpZUtYLNrVUta5H1qxbTsHKl+rWHevVj0sEHl6R4RQoS4icBAxJdncnSsq2eB++9j5aGBh3n+iIhRowZzbAxo5g850gwg1qZ5c28nSYsBZHcHnJpnZgUG5t48sGH2LRmLbt27NCb2YDBgxg2eiRHnXOuTY6WqG3hmopvq0irJDgRt1oNfmJT6PiGnG0Zg0vWrtyEDaWc6fN5oH3XOir79yQpHH38WhR7EkkwW3nz93cy87xvQaQWjGri6QzhiEEu3UaqoYGafn31nBTcftUiyArRgtoBcvuQtX3+q9DWgMhtWMIFhUoktrgpYOkO0WgsIpHsA1Y3/D4Zp9v6ecOVYOLIDCccUUfUm8FLgNYc3HJXPbtTPe2kZ2+aI2cHmTwOteoNCackmSAYFEAc5q118Mjz85k6ZSrVIsLeupivnjFBs1piqQwthYA0OXFlYER/MHJigmARz4lwXGyTIW3C3A/guTc3E89HCATrlEqTakoSLMbo38tk1mG9mHOYG8G3MsHJpOBPf17Eyk0iRu1GwuNXN7QKI0/PilbOOLYHU8ZV6GeNpWH+Wnjh9XrWbowRDfUh7Ktk9+5WneJUdqsmXcjq2hPRvuirrEyaCaOrOWS6n4OnhOxEdxHu5+HZ53ewpn49x50+g+Y03HPvShp3hckXq4nWVaggXvwa5Kz4S0nwIjJX5qaccwEnDgCRaZGtqtqD39xxeyvDz/uagNiFSpnTQvkCcjqjpS3HEaB30EFE7KtISQocg7DfxTsvL6CiYBJ2ZwgEkmTNGJbfp2LqcHOaMaEKxvjc9JI9LF3AMN1aLBeTGSo9kgbuIh90EU/HNPxUuOp5Vx5XxEebldFC05suaAK4t1KAuZtI0a9ZL5KA3ZxPUKwyOPeKL0N/7IUXg4dv+RPJnc0cdNAhDJs0DmrDtIaK7GxuZOOitXz48htEcxaHTNufwUMH0WvWcKVA3XP7nymurCebSNH/oImEB/Zk3Y7NHHTQAeTb2qmoCLMt3sjE6VNw+1xsWLYWf7ub9fNXsWtdPYOG7seR3z6Ze++6m0wuy+5djUydPJ3jzj9OtgQeveNxMu9vpU/SR1XKIkmeld4EF916jYKwt+5/gk1NO+k1fCBzTjuOH199NRVZi2NmHsa4Qw7ht9f8nO6hWlpTMWafczzusJ9d2xqoitTg9wSoDASo6d8LevihLcfWZatZ/sI8WhsbaPckufjHV/Psnx9mxODh+A0Pq1YsZ2d9veqn5Hj2qKjD05SmKhChPZfB7fcqBauyMkoi3m5rPwR0SxGfyhIOBEnnMipOj8mFZkHE61fRvAj7xU5YnaaKRfxev07OBKTJBKS9tU0pWT6/j1gyoa8lzo0CY3KmSTAkHEhT849yiRQhj4QqFmx7e9VA2HuZghHLhcfl7QAgOzymTcEKmLRHDKWJBU03Xkl5LrnSOQJ09XRwqn7dc8sBiH2t6fy6JCa376td7/wlwPIZbF7Li0tH4O4Uznb3u1xiYIMCBSYdk4fOEYhi9lKCasevdbTnHUBhHyMHYMhEotOW1t4A7GK9qK5d5bSwzoa7rRWQLxGjO9MQ52/7WeyfyxTDATvl31chdEmwrgwxl0uds+Tx8m9HqC6Mjo7nl2NfRrOS74dD4Q77Yccswz4l9rGzAxptm2EBYw4IccCUsBDUtqA0FencPzunMs7zdb2/OvjCgaf2seoyAemgZXVtaHb4ZNnMFOeclr1IOQDpAFhlEx4tB5zg5NLv/WcC8vmqoP/1AGRf7AZdUM6iEApW+azUyfdwmSQlgUtGlXjJtMUIhisglcYSa72KiPJ3pcgRiotLJhqaEiI1rkc1HboBppMQltZ0aZNxeZTuIymbhvjMl/aDQjqPETCgaBdzUsGIKYroFoPC7xA72dIYUfks4taVSOCXzT8YpCiAJxhQ4KHaawnYkucuFvBptPj/Y+89wCy7qivhdeO7L1bsnLNyFkpIBGFAgBAiWyb5JxmPA/7H2P4xY4/x5/ybsY3BAwaLMGSLJAQCIZSFQktqhVYndVZ1d+V6VS/dPKx97nnvVqklGhkzY39qKFXVq/duPPecvfZea22mhtgJjsEzGxe5XZcdBlZ+EsOx2ZW6AU+Uiezs7SHKrEg5tfLsYtI60kQ1kGPUKALzJpqtBorVCswyKVghothE0e5TbyHvXgIytRjxyJLYF7pM3GJDLXanYz8VRvMu/E4bhVJFQFprtoFSrQ9JGMHUlRA6ZsWq2253Upo3tnnmzINxrzxucmMsJTB3gE6zjkKliCZNlZMINUasu3dj8nvfxMT+XRg1Qlz2gT8kX0TKCjHfSWsJJNKt2yiWpXcKz4SvupppkKfEzJe//WxPXrZIqAyYJf0ySO+iyHv3MeDOx2dxz7YRpPEyGGa/NPdjY0l+L9rAC88HXnweqxqhUCwOTgCf+OIRjIVLxICgaAKrl3bw0hd62LA4RR98sCMLogBHxh38+GANt2ydxNIVQxgfGYE/ug9/9qFLBSgcHm3gvh0+jhxroGi08OZXn4wamxMWgNG2iYQuZi3AKAATAfCZr8TYdTBBEDoI5qZRc+aweriBq19xCk7eAgxUgdYcMDHmY+TJOm67czcmmoOYaNUwE1XQV+uH0RxF0tiNi88q433vOQdtv41yjU0OVa+Q7bsS3HbnDoyOWfCjPiTuMFq+gUrJFhpG0gQ6s4cxVJvEG15/Ei68xEW/R62JjYmjwMgB4NprH0VitfCe37gAw8uBe+6v45FH2nh8ZwOmsxQRytLHhDx4r2jBdjgGVcUhNQl2A6lQ0ZHESovSFGYhA+t4nOJnAiDagjGvI8ljEq1x7MVkdBtSj7qIWY0YNmmeIbDt7m3oY/O1YAYDtRgdfwaJZWLALaFSD3BquYaTbBPDP2nEarY4dxkCVoN2G/12QRrONfjs2xYqtoNOqyk2oY3YR9tSVAq7E8MrFGCUCmg0W+jzamjONpByv0XaQLSx4cyNCIsR3KqDTntOqqmtyRm84PmXYc3GDbjjgXtQWFzDi9/8ct80gWEAACAASURBVKHF1SdnkIzP4PDevTg8dgSrTtmEGSfB3u274eyfxGuvfA2MlUMikN87eUTEvP7UNDauX4ejM8dw2jmbMNvwMXrwCNb3rca22x/Ag3feL25Zr37vG3DttZ/EyLGj2LLlZLzk8iswsKYq3ch/9PWbcPA7D6B0tI0zFq3GWHMGxxY5uPz1V2LZ5nXA9CzqcQdx2cbgaYO496YH4B+bxMrBRVh/0kn46If/ApWkgDCJ8OI3vBx79z6BXfc8in63JnPRQH8NQ30evEV9qJ22ERu3nIIfXXsd6lOTCAYMvOk3fw0f+fO/xlt+5W1YvHgxgnodRhhJX6WJ6WnseWg7qvUY4weOoCOagxQt6ndMoFJmNcOXpq8OrYEbbVRcD83ZWZRLRQRZV3abdrJJioLtKCoNKy3NllBzGOTyvg0PDGJ6agqOpTLT0iuFPSk471WKqDcasF0Hvh8IyOF8w+3Nzc7CdLhiqDlfrG6VH5YAEDZ5nDMtHHVSbAvrOOKlmClb6CB+GgDCpqyKgkV+vWIszQcgPRG6Wvk5hpU25CnhaWa/+0wRwlMb5XUFk9nmNAVHdFhSkehtj8fIalI3a68NJViVYEWw202mJ2rX1SINBtT838veK7CgxO29ju98TWlN8mJuboP718Gzrrjq36W6QQv/bhJjQRCeuYLyVS0a1zbEmnZFe1/1cyR6Oam+RLHQ8qgBYbJQu2xR4E7dJhOP/Jlr90LdiD5fVSkhK4VyWqdbERE3rhwdSx+PhFDZtdffWf3IU6G0dXP3u1Ro8pHg/DGiqXu654++bvJd943RIvvs93lidekvkyuRPSdC/5ljoP+0ACT/qEn3WYrGs4dVfnccRGkkjcSJhUO/jYpuvSypAWbiAxiui07KLKMrdBlXOokk0ilagIV0aWUWghayFtpJKFOFaxZlAuJ7UoUJemJVg2XPprj6cIu55LqUw2WxiPhgs4qiotxOx0fBK6hTyE5O6NWSo5c2Hmr7tAyiFsNgEySpVYtVoLAt9PBIA7h8MuMUkekJ7YQFCOIMHe5z/y5F4Jx42LxOGu4pqgi3o8CKzQSsnJuQt0ygFcQouARgkdhU8t30dwjCjrKZFGChzk0WrCAQLnrY6cDxijLJcGKybNUAShai4wb66qpxwQsZ/Jhs6KWyOpy/KKaOEcpxFeIOUG9h20f+Dn0H9qMzeQSl9UsQDy/F+te/B1ixFkyVtwIuzFWpvtDrSjVlVnbD5CvrCojqhqf/HZ8qdmJPIjNDbZgGs1QcZ8CxNvCj+2Pc/uATaATsSdOP1CjA8GyhKTBLWSt08MpLPVxyskoysx3JQ3uAr9x4CKPRYoSGhxq1IsEEXnjhIJ5/lolK0gHZNUQOk+0BfG+bga/fvBfVoQGErRks8WL8/m9tQsEGZprATXfP4v6tezFYTvH+956DUgpQ57117zQ+9dkbUXK3IDGH0DRt1P0COuEwxscmUC7M4LVXbsTSQeD55wFzdeDQEz6GyjbWr7YwW1eWuyPTwGe/egQTjQGxOr3k9BpKxiQKxiguOH8FTj2rD6YZi01nxweCFBidBnYfBr73ozb2Hg5g2n3E7Kg4gJdEWDHo47yzbFx6aQHFmgJro1PAZz93CNOTK3D0SAtFL8App5Txghd6WLMOOPQk8M1vPoFjo6wM9aETFdDsJBKYU0fFKihlSdI0M24jTdvSuM5MikhI+8tcsRZyyfN854V/6z6GWaByvLGiR5jo10TYqx4CJUjviVs57zgmNVbArgcfQ40gqTWBxYOsqk5L7wn24HZnWjilNoCTPQ+L+Hy1AhHyU3DMOaxIm23fR2KrTs9mEKlO1Sa7wCRIqJ3ic8X+RKaNdhwK0A0Z3Dou4k4bZYKS9izssoWG0cbRqaMsxKK/VpEKopNZa8/M1mF6DoY3rEJhzWI8/8WXqAmk0QEqBcWZKwEsbu688X7cc+ePUVq/HCN+HStP24hTzzgN7ckpeAUbU80pnHLmKXA9G369hQGjhrt/cBd2PPAYlq9ciivf/Rp85lP/jGqthte9/U3SYf2LX/sylm9cgUvPeR4O37UD91/3AywJHfhmih1OA+ddfin2PbJdtBpskviWX38XkpqNxmwT5U4Ml+5Xto2/+t0/wOr+paIRvPSqF+HBe+/H0Qf2YJE3gOmpWXhFzu0dTJk+1r/sUrz0qlfjS3/1CWzavAHLzt+I4Q0rcPc9W7F+7QZMHDuGNctXoOoWsH/vPqxctRoVj1zEGdzz7RvF0Yqi43p9Wr42b9kgc+WxsQkE7QDTx8akgSMtfpcMDCJsdcQqnWtD7Ieg3SrXPQLKduCjUPREr8j+I43ZWaFnOaaFOOSCoZI/vL/sck5xOJuWkqbDe02AxEmHAmVabIuzU0YZEtE2NSCsgBCAWBaO2im2RXWMeCnqBCB0YUtMMfIQ7MC1KnO/0gCk54KVNR/NSLldACKLQqYByR4Wec5yfTZ6C+7Tz8ZPfTZ7mgUd9GpaE7ctImvtmJTpu0Sfof+XpeXpW8TX800ENYDQ9B1uv9f/S52EAh3KnoQPBQN/+Rx7EQkAUAG60nlwzc5ihG4GX21HwGWairhcAwjd7FCqHxSu5yoUmjqlKyEKQLB6oQT3IhinqYHrymd1bxImQbleK12JonGxUa++rrofiQYpBCUEKQpY8HwN6STPv3MfpIxJI8ZcbxR9H/KVHv2aULezc89XQPTPx8Wm+eGQNQHVlbDu9xMAILzV0n/mOQrWiYU7x3nXf0oA8rOEhPpB4QSqHvQssM2qAkKhUqZ62X8VnapHyVaRqfSlMzSFQ72fnxAdh0YYGjyIWI9NBChMz6nYNO0iR7/QCRdNI+3Gvnx4TcCXj8diGaqLiqplbNYLJZuchYLVjaEpfeT+eW6qoiNivl6CZZ5uS3e5XZhn4nmJEY+OlnJUSx6bNHjL5W34ZzHjzfYlbxd3EFmFci2vf5Y7qPbBOhY/RVE2UVooE0gIO5qFcWA/gjvuwd7vfh9DMeBZMerxJIz+IQSVNVj//g8Ay/ukoUZseujEKQqWspjl5ZX7p8+Tje+6x8ydcQF4ZhvWp3s62YhQ2oalpMtVcLQO7BplP48xtEMFSvxGBwOLBsSlySnZUpVaUm3hjb+0GKctITWMgM3A7dsCXHfLXjzZWYrIHkCtSMflEKv7HaxfBJxzUozTN1qwoxBTHQef++EEDtY9tOIUrfoY+owZfPC/niuVk9G6j9vvN7Br9wyS9iR+9zdPxoBLa2Bg274Grvv2IyjaZ2F8mhlvQ7o1+40Ea1aZWLUSuOQSSJPDJ/Z0sG93HUee2I1ffsWZuPziGgw6x5gWWhbw0U9F2LmPILaN976xiDM2QipYfgikDrBiEeCqspr0/5iLgUN14MbbgEd3AEdGm+LCUvY6qNhP4prXbsHpW9i7Q1gn+PEDwKN7gDvum4PpVsUzwkOEJQNNPP+CIq660kWpAOzcHWJi1MENN+zGE/tb6F+0GZ2kiEbHEBkXCwwEM4LnE460BEbqKftcAQaaUjE/25qndyzkEcu8kwkhu8+4lDV665l+XVktpJJRzAMQSWokEYzExviROcwcHUM5bSFujGGomsJv1yXJQf/kflhYW6pgfcHDYJKiSME+s3tpBDtN4VDELP0c+F0lNGhKwAiR8x8rKXzWeT+k4sQGbHQdcxTX3GPzM0lW+CqxQ9Dmsu8fS2Wk7nDOAWjeoITDBto2MFsxMd2uyziuVEroXzqENaduRm3VMvitDqZ3HsSdd9yFypplOOtFl6C6cpHQ7+jS55VcjM1Sj8YqbBuL+oawrFwVKtr9d9yLNatX4HXvfA22P/ggTj3pFBw7eAQP3LUVhw4eRCOYwwc+9IfSZPWGj3wS1r5xGJ6DfbUY7/3A+/GtT34OsxNTIga/4pdfj2VnbsSf/NGfYFFo49Jzn4e+xcP4yhe/jGXlQaxasxIXv/IFuPuW2zByzw4sdnm1SZNN0I7nMGUHWPmSC3HBC16IrTfchon6JPrOWoVLX/lCPPbgTqxZsQqN+owAwcFKDUePHsP+gwdx0Wnn4hsf/QwGvArWnbwFZ1z0PHztK1/EwFA/XvKaVynwO9vCzq0PiaNh0XJEs3dkz34MeGUkbV/0E6yqd/UD4vusRN+aJqOcptQ9UWuAXj/UGiK6vazze3eKl7GrKaQKgMhYyfoasPofsYpWLGJv2MRjRks0IPWiidBIUaQpFzNWqo1wF4BwnHVdsLJ1Vq95XVt6itCzSVW2IIGsfvZ6IISPk24iuHAOfmaNSG5bzxBaqeR61oExu3aKUqngyPH+9d6eVT1ymhL1/myxyRzvVNVFrTndnzObYO6BFKx8gK4pW9qxS1cTetvW+1CvMKGlwUf+varCqqhYAkbYNDjTjORBiiQLTdVBXi29useIAi31er17GfQ2OY8pQGLDcRSg0Z/XVCwFsnp9QxSoUq91rXkzgKea0/YqQWob+kudgyRycjQvGfucx3h+7L3CccdMHlfzjHVBoJmnXmlQJLed4JOxQQZAes+XdiJ7ah8QWSr4LOrRITGZAuyG1uqKwFCJDJWBSZYCpTEKHRtNH9d95R9EEaBSpBKNPmsA8H/6g/8pAEiuKPCz3QodWOq7wIfcVOKwjOmZBZcKfChYkQu4uxOGEidzKtCmfPq9Ep4uDOwzMCDb1BG63kEOhCzMs+d0qN1sPAEIj9ZhV1l99lkgI9clB0D06fIcBICIIkTtcF6Q3QVKPfG6jr/1ec07p4XzdXYukjXOgRC+TECmApvsosvzo5cTfRFO/LGQQk4G/HheLjNwpA+YNmza8s6N4p6P/z3se+/DRtuD4bM8HsEotjDRaMKsroO5+VSsfO/bgOVL0QGpdiW0G230lVUH9FzlWyEuln2y+ghEY5Lrwn3ih06iA5K0hdSoYXTOwM33+HjooIUd+6ZRKngY6qsibjF4DtB2GmDilRqHU1YW8drLlmHAbWCQYvnEwr07gC/e+DjG0pVwajUkFE7PhSiFDrxwFFe80MPLLutD1YYI1j//wwa2Hehgqin9irGsPIvfes/J4lI124lx891t3HfvPpTtCL/93nOwrKZE2o8emsUDj0zBStfiwceaiMplHD7aRJ/r4aLzLVQqQCdqYc+hQxibIGVjPcKZY3jdi5bhlS8oo2T6aEYWxjs2Pvy3e3BkZggDZeAPfnUQp64X3TfqbWBkQlWdVlJAP8TGoMD2g8D1d6f43m27USj0iZNdqzWDiy9YLc0bL7tQicODDnDv/W1c951HMBMsRTOqoX94AJ1mItUBOzyMM7ck+LV3nY++fmaHlZj38ceBR7cnuGfrYRyeSGG4yxEkrnL2oT8CCx52JN/TVPVk0ZWJhfSAhQHOcQGIrKqK/qCTaNkaqKRmBPHS41M9MKYEAWoy4WdsCk0lG23h6OE6pkfHUDGaSDuTGOR9aNdVVTGKUGKzwoKHJZaNWpKinKTiOOWJMUEqJgsCDmhpLZondgMH4oAuWypIZJnUIrKMVGAQWSbaFpshGgL8KaczaeNKGiNS+NSDeZbMqZaRwEhiWAQ97B2RmqJzaLAje9CUNIhhE5JHcGol+I6BmekZuJ0Uw8OLMBG08co3vxZmXwm7DuzBJZeejYmpOflMyptnsCdMGXNjTdz2wztw5NARrN+wBle940rs27FD9BK3/OAW+LO+VHgsJ8WWU7fg4ksvw447t+Lhr92I4SWL8WAwjj/4yF/gX//io5h88hiqw4N45TVvRN+GlfjzP/9zLDfLWFIbwOpNG/DErj2YOzSKtRvW4vlveTV+9I1v4Mkf78TKEt3sVEO42Opg0vIxeMHpePGrX42bP/91bH9iJwYuWI8r3/oGfOJjn8CvvPkaseBdtKQqmZTHHtqO7Tt34ZLTz8P3pXnjnFgBv/m334fpw4dw61234eo3Xo3djz+Ockrw3xZK1dIzz0b46E589V8+h5rhiHlI5AewNMUnAwlaPMs7pShB2dqWGSKohmi9r/mwen6wrwhXCoBoGpZQYDIA0vQKeCIDIKRgEYBwviYAKaRZ8NsVoSugqwCI+g+PRQEQtX1J9mXrp7wjc5x6SoDdjcmyzxyHB3k8cXFv+tYB7dNP6KpjtQYgykxiIQDJN+1TlY1evkr2nwdO3UWRa4w6bjUvqN/zAES2JVWCHoEoXyHIC+n1GejqilzNbL+6W7rWdigQ0ouAGLz3AIJqWNjTwbCaQfChKhg9wbimpQGVSkWCf92nhDpSNtJUDRqVRiX/eVZYWFnTne21iF4fc74ywv0F1IvOA6Dq3MTKX5sOZYG/Pg9930WEn3W8l+3rRpIacHcdvOaPAQERGQBZSMFSrnAZMF3QiLCXn+12/EDKeVHuoWKHyLXNAIgaHvMBiGsFAkA4X0ovqucAyM8Qcf2c35qP6/Wc9dOw4MKgPpMQZDMwtRVkySpxqHA4yU9aOAN35xzt1cRAXntI9U5Ssuc/DYA8hUSe7azbsTWHSLozSfaDwQZ8KjtKQV+3OpKP47OG3QuxlgqZJQSWn0T+LTN79oH8Q5SBKw0+5hcAsgqGzpyptFB2PaVPelY84NVU4EM+L5oVXUDQF/in3b35A4if0rQyATVSwaKSglfEhUHh9O5tuPOjf4MVk8ewyvXQbsTwwza8QdpN0iWkiiPFGibPPgUv/p3/F7MdE543IAEZg3hSSLJL1R0jCnxwPzxeivyfHQCR4JI2ugFwx4Mxvn7TLhz12SRvKZb2A5tWQb43WsD+iUOoz4yi33Tw0vNPxYVblJ1wELUQOBXcvQ34+i1PYCwdRuRUpBEfxcXLq8Ooj+zCNa9Zg8sv8mD7wPhsiuvvm8Rjhw1MN/pFU7JhSR3vumaQbRfl7O59rIHHHt2PAdfEq198KmpmC4bVwZgfIDRrKLgl3P6Aj1t3NLH3SIiKPQSXomX/GGoDJSSk1aUFtNs2CskkrrigiFdeRlF4BD+myw/wx3+7B2PpAPqKAX7/Tctx0ipywOcw1gFuvHUGjz50DOdv2IxfekGfmJz91cdH8NgRE4X+JWjMjGDNqj6celINF50P0EBsjhStHZNYvWYIuw+MYesju1CoLUfLt+F3LIwfPYbl/R6uePFpWLGohUpxBgODBpYNLoYfmggDQ6odu/cDj+4FbrlrAjONKsKYgltSoRI4FAOZKaLEEn2ILRSIp47bpwMkvWBAjXlZb0SvpWIRYXSKswxFoaqSo3jhsdJDZTEP/85qGB2Q0tDE/r0TmBkbR8VtwY7rqBYT+H4DhuOoqoYNFC0TFVqNs58RDPQbDkptoBQrlzfXMKRJpWuoUe0wU03aBfdD0ENHHz8UEMGsugQvfObIg4t8qaYY6oQQkWrJscT51Irl2pGLaoiin4EldTS2ZO1DghzpsZKgHXVEY0QqWEs0JhW0fR8dI0XkGOhQ81LxsGjFEgz2V2F0OoiDNlasXopVW04Sn+UDBw7j8LFRNKImrnjHlZgcP4ra0CD8IEYSGbh/61YcPrJfXA5XLFuGcHQaE1t3ikvi3EAB7/n9D+Bbf/8JzI1PifPg63/9PcAqB3/6vj9CFQ7OPfNsXPryl+Pe79yII9t2YsPmDTjj167GTdd+AYce2I1VlcWwWok4zM22J9ApAJtedDFWrlmLh266GyNTo7jgbVdg00tOxYGDU0J3Orx/PwaqVZxx0kn42leuw/RUHVe/6OW47iOfwqBTRmimeOmrrsCiFYuxc+8unHL2afjbv/xL6VtECstsq4lff+/7YAcprv37j2HQLqLqeIrKSwoV1zNmq/mVoV0CkNhSAb2QTRcAEB1QLwyi88uQULRYnZOMsgYIDNAchI6DOcfBE1ET2422aEAIQGi1Wwo4xp4NAMnC4+yRmw9AsjUgm7A1VbFLa5oHQtTzx+D36f8tzKwtXH+eHoDk+AjdBUQvkQpY6HU9v4/cz1nfEF3JUI0MVafzeQFJth2dge9VMxRQyIMsBX96ehTZUje2yQc5vchKV1T093lAJXO80pWFvI5EAxLVTE9l/hVAmq+joYaE/7hdLVLXvxPs9Pf3dy+61sr0ts2O74UM3GhQo0CZBkN6v7qXSd6JiyYMUj3Lsj56+xrI6d/zdz0/r3PkEzBJvja7D1qErjJIqpGiPv88JubPrBbyodMAhLohRTFUjQjVveoBEM62CoB8VKy4nwMgz/Do/iL+9G8BIDJodAUii5kTqX70ahjsByL1fr0jHdhLZl+9qGsj+i35ULobsOfnjMz0prt/bqfLwVh4RvmrmA9yeghDPb4cxwpVzwuF9By3IImv38e9hWBrPdIjDPnqZfuzd0mFJRMGaiJalzVFnjBVKJRq67kxlz3LgIuisKnjo/Vit1zUBSDPbrRoACIJA3nO+eBmnTrI/6Bv7che3P+Xf4y1fh3G1ARKXj9iI0ZgzgkAieIqxsoDWHTNG7Dil65AbPaj2U5QI4+HF3dhfCnAMA9Ann0FhIYpvBxtAF+9oYXbHppA3VgGr+TAbE9icQVYPljGhRd5WLSGASFQi4BFpASRphQ0EFWLeGIsxvU3HsFjh2IYw6sx3QnEKC3pNFBIYoQze/H/vOk8XHJ6EQX2/5iI8Z17p7BntIh6q4Ko3cYpq1p4y2uH0FdQQ4AajXYLsDrA6etI5/LFCqzNQN12pQ/n4Wng3gPA926bRRLU5PJTKsQJtBUlQi0rUo4UNPCqSwu44mIHRbSQoITpn3Qs/5tPTuCoUYBn1/F7V6/EpqUsj01iGhX8r2/P4NYfPQm3beAFF5+LvkXAtV/djqO+h2WrVqPPC/C2Xy7L9g/tA/Zsn8HBfYfgOileddWZKJJRV1J3qq+mkkq7HwcakyFefrmDJQPiNYH6TBsrlhWljsX7waefI6hjAN/+PnDjzXX4AfUepBoQFKhukGykyHWLobkWki+MKZ5O+zF/QcuoL71Gyl2NBxPJqjmZ4oBra01Z2ywCEAMWGzGHwM7Hx8Rdqeq1UTCbKLsR/E4DKbVuZorE4edJe1EVj0qaijGD1wS8iHbdqVguOGYqwMMhbQoJqkVXxh33Rd1YgZoPw0TRsuGZFtwogRGHSKI2UiJ2EbZaYtjBhVUatbFiaATSGFSy2MLPtGHHFooB+4cGapq1U/iJD9Ox4BQccRQqmLSJjUTLwsZ4BCFm0cX43JTQ+RbRwrw1h0LRFgOL2WYo1U82jhxvTmDp5iWoLqlh4yknY+NJp8hnw3YC00lhrbHENW/y0RHEI1P43nduwOKT1uGKa96Eb33s09izcxeqiwbx3t/+LXb+w4f/8ENYvXoNtmzYhIsufyF23nQXHr/9PqzfsgFnve3V+Npn/wUjj+5Hf+xJB3MCtvJAASP1cZz78suxfPlKPHLLfYgLJk66+hKsOX8Tdu1/EitWrsTE6BgWDQyiYFjYt3svDh16EmevOxm3f+6bIvxvRgE6aQDfiPC6X349hs/cjH/6kw8jnmuhVq1gdHYGv/G+/4JiZOKLH/8UFrFzZ1v1aGCgJQAkjuHQVEEqXYaYLUQ2e2pkC2CWwVfAI8voZz+rMZsFkDqkZgIsS2DJNJllz6VcSGDpOKg7Np6IWthutnE0AyDUlFRCjifVO4gUL6H58TtteLuc+uNVQDKSkq7cZDH5fPOHnsuUotDMD3zVc6lW6ryG4nir0PEqCfp9agt6xVXHqisg+nXOGbIyyTOcQQDphq7e0cUU2fXtgot5dAcdQMwHRBKeaJeKXBCshewLz6d3Lr0oRQMARY9Sn9BUK30sin6nxfLq7xJYz6OR9gCMCtzV+1jtUAkWVSHpaUH4u9phl76VOWzpigmrJuPj4/Mcuhjws2qitqcqLxSx83WtWeF8IVqUrDHyQhCigQW/s5GmaJoyOpU4eUo3eyVwp9Beg4t8VVveI1VqJULvgpdczKXBSPfz+YEj11RR8amjYQVEAxBFy+Kc2auAMGGTByDUuD5HwXp2cePP7VM/FYDk0YCeNBcyqOa9rlLzwonNKiCi0M4DEBE3ax9ypQzJMz5709H8aap30uod+tDUIO2Vl9WUpl/T077+nt+6CuoVkFElmWyunberrOibVXUkz9X9O8+WAEQypJlnR49R2Nu+Pt4ujNDXw6QHlXJWUdch66GQAQ59VnoyVozfDOQIAyzjGudQ0zwAdSIjJZ+40XUoeY3BhQ905vDgn34Izt7HsIQZbFoDp5E8+HPMiHqDWPb8F6H8trcidMqw3UHJivj1AIWKK4ER75E+P3VIPHgN/Z69BoQZyDo7eReq+Pw3x7H9gI0ZDIjo2gs7qJED0/Fx6mn92Hw6cOZmYJBUF2pcGlOwy2XULQ833vUk7tua4uiMC3Owhnp7FoPVCk7ZXEbJbcAMnsSFp67EmsEihl0T0w0DX7xxFLuOWhifJTWmgZc8bzFe97KK2BXvOziKW++bxpGRFlYNDeANV67DQIGUJAP7jgK7DmY3ughpeHbdd+cw16wqwf9P6FQdAj+YKJdcFEygMTGJa67qw+Xn2XAwjhRD2HPAxMc+P4bZShlldw4feuNSrBtmxtzHeFLAl74b4/6H2hgqV6QPx+TcGGLXRMcqIU4MLC4XsZjJsXQWO7fvA4K1aLdswOzALSRo+ZNYuXKJ2EAM9PdhoAYM9AGVEkXRCmxsWKtA3fgRoFqMsGWzLY0eH94FbNuV4tYfH8Rsu4IopuMVwZUjAvTEMBFJGV4l/00JKOaP3BMBH9lyL0GIfr8syroQSQcgijV1DVFcV9TiTgDCagUrf/x6bNsEpkZHUS02UbTb8KwAUdCG4RQQmAkCV1mm0pXPFg1ICC82YAX8nZlAqsE4Dyi6FMECrRgQK0c8Wm947L9imChZtoCQMm28WxHKlgm3wCaQqhs3+4s4sQsrMQSoGIkPI2nLgmlTx0LxcUwhB1BmyYmCWTtFbNI2gvNRDJPAhV3pwxT9lRpmySVncODZ6LBXTtFBu8Nt3vsT4QAAIABJREFUGnBIiE4DaYoGNsZ0i4hSdvOuA14Aq2TBq1XRpmtPbKJcqaBa87B842q4ywfRCX2xF/7Gv16HwaWL8I4//k20do3i0NERlAb7sfqc9TJh//P//z8x2pnD884/Dy995YvwnX/4EsYPHMUp556BC970Enz7+usxsv0g0tEmVpo10IGqiQZGW9PY8rxzsXb1Otz2rZvwyje+Bq01Raw4ZS0++ZF/wq9e8zZpCDdQ68PjjzyGWrUP69azOQ+Q7BrBdZ//CjpWivKifkz7c3jn7/02UDPwyb/+CGyak7gu5qIAV73y1TDqbXz/C1/HcquMZK4jdBadoRYAIvQ3NaMLWY7tk7qNLvN6hmy2zxr9aXqVqpao4IlAgdeZ//IARChYloOAAMR18ETcEg0IKyCNIp8foMwKiGgQ1Xa6X8waa17jcSlYGoCop0c3ItQZejm6LMuuK4maUJ1//UQByDMtQbmQW96mgZuKHHVwLVeuW3mQn/ML9bz1a94vXeA0PwrIHdFTMo4ZJJKYWFdn8qBFc0b1NgypkPUAh5qHtA0wrxeF56SAUishm8zE6+o6a2Wsrm6offWuc4/eobarhPG6Azz3SwMHLVQXWqlQuhQIIIBg7zFt4asbKJKWxS/qXwg0vEJR3qdBCD9PkMJt0TiBr/NnXWXpAhSaEbHqQGOBjG4l+43o+tXT1vA48/Qt1WQxM+Thdck0LHLc2TIg1yxf6conh3XzTBn7cReAaGKWBiBq3JjiKEeHHw1Avv5VVkCeAyAnEh7+u77nGQHIwmf5aaoB8w9QBZYagEg4zQg0F4FL1kH5U2QgogtV5ms91IzU5XL2siU6S6JGZE8Ooc8mDz4WnoRstDuUe9BHA5EF6CqjZ2mbxC5EyJ4SxaVVJXQdDOXnNLX9p06K+pqpvIieXtUFzuWDunWPBaHZvBmUoX3+388EQHIDIDEVdU5yffr1kE0rmojvvgXbr/sCFodNOO064sBHbBcQlfswbrg458N/AVT7kPYvR6dloshueewnUiC9PpZql6Vy3bmrn0elP9NRd0+XAQDrTx1Y+PINdTywM8R0Oiy0myEPsMNUmKGjx/Zj7aYA737LFqwpAZ7cVwPNFBhPgM99dR9mplbhyHiIjuMjNULJVr/4siU4+yxgaRVCrUpbbSwpFaUh3+e/O4L9Ew7bE8AymnjZRcvwkos8VCxgdCLF9+8cw/btR1DzLPz2e88QTUGrA9yxLcINP9yB2WaMTmLB8EqYaZko960TKplTTGCxEzczVClEcxLWR/HmV1Rw2dllOJhAJx3GbfcCX7p+HBiswsMEPnjNSqwdYgdoWv0Cn7shwAPbA8zOJOjrY4+OUeqFAbeMkleBy8WnNY1aJcLUxBwsrMTUlA+nwJA0QqdTh0PKUpSKy5ZtGSgUXIQxKzMhwqSDxcMDWDIwhKlju7B+VYwrXnYOVq4Crr9xHHc9MIl2shgN30OU2BKUO3RuSwzEKW2uFUVKTH+0YmwBCJHnIXttISDJAxZWOVhhkWw1Ha+Y5EhUB2Kxssy44MzIqdhMiSPpYsXZqWgBD2+dwdToUVQKs6g4HbiJjzRm92sbgZXC92IBcJbtCWDxaC0e0uKUJS9RsysgJaAn4yFzjosDGHEEM4pFE0LgUWDQHwNuGKMYJijbJlwvkeoXwY2b2PASD8XURZHnlLBfUhsFO4FrmeLaZcSuctBjUMzV1IwRGXQl5IKcwqTzXpTCiy04TK7EtAdPkLgEfwk6YQcJ74FLzVaKoDkrqLJaHJDFmtxwp2AiSOpo+LMYXr4M03NN2F4FE5OTSFMflUX9qFsRxmemMFzpk0oCm/ANLV2EpauW4/RLLoC4LxDosi/NwXGkAyUUPQ+uaeHGf/kyRvY9iZPPPwsXv+0lmJ1uoZwUMb3nCI7ctwMP3ncvJjELZ6iMsy++CO16C/vv2463v/edOOTUsWzTGnz12i/ita+6Crt27cTi4UW49+570G62cdXVr8X9N9+FVWkFjz/4KGLPxuZzTkNhuIJTzj8DxlIXrbEZRHNzMh5aSYylS1ZgbscB3PDpL2HYt1GgdRzrURQacx6nrTkrIBL4pJKVVxIGratQK59eYzKs0U0nceXT64V8RlfGxWiFwCbTgfATdGZzHcwWHOyJFABhBYQAhEdVDhUA4aytwEdWCaG17dMCELUQy/qbTbkagPTWkJzlrYxlJZXPU39+lgrIwsRCfq2avzLqCkgvuNeBQ9dON4sJFAjpMQaeTrCug/mnC6Lk7lpKN6DpTZqimacTqXlIXbv52XxWMvIARQEQ7bbF97MvDF2w8toPDd7EgjhP4OiaHeSOJ9ObaGAjc1fmHiUaDrY7yM2ReTDCz1DbtBAAdOOPrHM8KZxslEnBO5tp8lgJOmghvHz58i6o0XQoghEBEKTVsujO5yNRgEe5eGVC+qwycrzrrysgeRG6VEOyqo4GIBpM5WMjhUEVMGUcuVADIhSsXAXkOQDy7wojnv3Gf1YAMj/Ezyj9GRpVkbMytlUPmM7nZ83wnpKpkMhD7FrF91xK0DmuUxYoaJsoLWrP2Ljzqyr82AKA1JtqVZ1DVx+6FYQuKMoOrMv/6MEDVfJVEKFXvWDUpOu/OcCSIQ89sXMrAg10EqN7SbgE5SQcDF6yv+lMmsLtuc/38I0qQ4toXH1IuaX3/p1oKC+flpWI9yFBaDKYZ0ZN9V0pMtPC1LnP5oMdjF/3JRz6wfXYFDZQs2wcbiSY6xvE7NKluPBD/w0YWALfKIubmHCiuBE7hu9Ecqy2dCvmV+a6kh3oiR7v8UY5dzXnp0gLBr78zTk8tKeFTnGJUIAK8NGea6Na6sfk+DjWruvgv/zqKgww4x6q/o+Hp4CROeBfv/kkotZyNDsm7HKKUtFAONPAYF8HGzeyIeEqLC4CTghUTWBqGvhq5oK1f5TNCUNc/UurcO7JQJkVgUnghtvHcf9DO7F5/VK85x2b0OcCc5GPOx6O8N1b9qBcXYHZBt1FLLTaHKFVGI6LQtVAJ/XFapOBJbe3ZVGMK842cfpaG66d4OCYh+vvAW5/sCV9BLz4MD74q5uwbqkSI03FwKevD/DjR2dgWYtRJbsrSVGvT8Ep1FApOZibmsNpW6pYuQRYtkzdr/37Y4wfm2OrE7lXaWTAb0YYPTYtLWhm5poIEKJvaBiGW8XosUlU3CIc1LF2WRtnnroGrlXCzbdux5PjfSj0bRTtCaslFvug2EobFkQpIsMWfZB4EnQfEnWXF5bsVSCxIFzJgRUtohTVWRb/KWeXzJZT6z7oRCXucmom0xzmahF49P5ZTB87hrIzLc0pC2EbjnRKNhCzb4sXIXIsGJYnAX0h8kXLwZEtjEotehXBq+oIz9dksU4SWFEiFQ1dcWEmnehLaQgIdNowkxBOksJLHBSTEnhlWTUpGCEcVqasWHQmLmw4KY+DfYSAMr2fkwCdqI3IomW6qaheMQNVU5y3OjNzko2NbAMBO2kXHLTDEI0oQV8/LZzJ8opg+Bb8hi8m6cNDNUxMHxK6VXVoEEfGJ+HVBuBHBKSKR0qxKqmnVdOV4LppRZhqz8EpuXBrRZSWDsApF6Trt1ctorCoDyeffba4JXznnz6FkQNHcN4LLsG577oC7bFZ4e4VAxuYo9YlAJYVUDd8lKs1/Ou/fAFzj4+gr1qGP2jiDe98Cz71mc/jXe9+Lx577DGsW70Gt978I2zYsAlnnXMWPvlXH0e4bwzL+odFlP+y116JvpXD2LbnUYROjC2nn4S238TyjavEthjjMY5t3Ynv/ONnsLTjYLHL6mEMg3bqJoFzLAGXrApSNUoEMKoQPVeF6AKALIcmo1qNOQZHBB/CX5cKBbWHHBcK2CidAjPBtgCQGcfCnqwCctQDmkTLhoFqSJMDPjmpUGF/OgDR9f7s+BcAEM3bzwMRFXAr2NQFAfNE3z9NA/LMsclTc5yZi9g8IrS6bmrVVIuiTigoTDC/tr5wJXxqZTV/hrwf6kvNMXl3l9yW5H72oqXeNhUA0WClB1Cy9/I+Z9WBno5GgQv9OivCvfylovvJNc86vecDcDHT0McojRAVRUuuCLdJGqhQqnoWwHLJMuqWrjRIw0R5D4GESgtqhywCCBG4Z9d7ZmamSxkTK2HbRrlcVpVBJlJMS1lQ2458juBDH7Pqc6Isgbval6wXij5eHgvPqzu/Z71B5ArmggP5u3bqYrwo1C1FV1Y/cBbKwCSF6WKsoVoKSCOAeRWQf3xOA/LsYcPP75N5ANLLvOe2nw985z2COYgxbxZRwWzviRKvARVULAQgGXmTdAwNQHLljCwS6fnUqmPNhO3ztBbZ8WZV2/n5iPnTUdeBa+GxCHjIIZjuAWc8w3kARGe4stPUp6sb7GXHofFTbt7qIjbt9iU2w1oPogOnrEIk8C2P+PSpMIDqAhDl3PVvAyCMyBP4BulkhAeqP4t0cpamjAngN4C5SWz94w9i7eGDGC4UMGI4GB8YwuLLfwnLX/M6BKYHH0VU1QqRpaciBA4rICqg5ZZ1U0mN4ZT9AD+gxklvyAk66t1cvV25N/wPqWuqkd2MD3z9RzHu3zkN3+2DT71B2oEJF3HkycLuuSN49UtXYkAaywBTHeCxJ9rYd2QOU9MGCs4i6dPRiciaibGsaqE+fhQrlk/jLW8+BYv7lEWxFQBjE8D1t83h8IyNgxMN1KohrrlquWg9GOyNjgI33TOBx3bvw+pV/Xjj6zZjiB3akxB3PDCD2378BM4+9yJECXDPPQfgFAbQaLPuYCN1bPhpJE0gF/UZmB15Aq+/fCMuXAcs7VPA9cePA9+4B9hxMELBDDFgHcUfvW89Vg6qzP94G/iXG5q4d+c0WkkVlVof/OY0ivSgT4uwKXKOOigXLQxUHCxfDun7sSbTyUQdCPWrRMevaaA5p/ppsrN74gA79vsYGW8gThzEnRBb1g7gsueZWLcC2PZAiutveBBtYzPqflW6vfM8baODsmdKJYWxd0DOLrulSzJzvrCzxzHuybueDoDo0r8CLmq4yPDLfg5ZDhNrSGaylQ2vCv5U4MDPD1QsPLZ1FtNHj6JkTqLPDWAHHalWyJrvmAgLESLR57iwGPhz9EkrIJVAYSZOsnGZM5LYdme6FAYZNkXjXLIZaNLClw+AnaJtBQgNZjED2OxqxIxiZMIKaPlMZjMbmiZw7RAmLYyjUPSVbloQvYNnAYO1MgoWgV1bqFiubYhWyYuoU3FgtSMMl2vSMLFFYEUg4nekL1KYGnAphm+3pBt40fDgsbdRRNoIG/WlIoKf67QQ8+LZBXVeSSA0LytMUbFcoSYxSOzYibhwjU2No2/RACb9OZhFG/W5OvqHBxE7wNo1q6UfyoFde2EmFpasW4ktl56N799+C8ZHJjBcHoBZ91HoK6N22gqc/vzzMTS4CF/6xLWwx1poz83CLyV494d+H9/45jdx9VvfqFxAEkgn9aVrFou53h+9879hOcryTDqVEt76wd/C6P4D+NSXPoPK4j68/d3vwMjYCNZv3oDxiQnsf3gHanMJHvjmTViZFAW8kVcuPRYIQDiyuJBJo1pR/kp/FjYqTDMaFMGAqvJnFW2JolTwJP+T7Kz6WQEQVekUIJPZ8IqtaAZAJixDAMijZgujRQMdVihNE+WIndDVMXXBh+w7+1Krbpey24vlVAKrO88KgMpXAdRfevg+015k7kS96od+37OzUM/P9XppU4BiYT1Di/yza5YlE9Tx6XhgYUx03Ggmt5aoHzkPqAA2ByK0ziRnS9vbej5wmL+P+ddFJS41MFD0I0X/7IIFHXRzP6zg5sXW4v6kgvK8DkPPbr05Tzt59ahfAiSzhI3+bN4+V+ZCk+JzV1FiLerN1BjXwEUAX9ZNXp87gQT73mhtCKlZfrsjPdf6+/oElHDf3A7pXPyu+8dpcKvPMT9nz7HioismmdWvVP/FMKRHTdOamW41h88IQw0JkmgQIZNzBiJpaaoSQdIIl1GSmHbQ2CLEdV8hACFVlv3pxD5o4QD6D/P7fwob3m5MdwKX/alZi/yH8pBGb/Vpbq5wGXMT9fFmJNlEb4/ZUHvG+WDh8eWPrnskz3wSuY9kmZF5QzQPy7O3dgPuDIzn33+cfemr1AUpuRn4KVPcM3z+p1zhE7ibnKnUguhn1AGKiXVSQc3SvlRA0JzEnR/+U5x6eAJOp4mRYQvGGadj8zt/F/D6kToFpGwwN28IpEjY3b67FPYWF/Uag8OW/JQKySnrvCoFJmXVK9nFmJO3l0cngKF0EmyWcGgGuPbmOvaMsWFjJuAVTY+jLCdDgqkppMkcUiNSPRjYOC4mJciFaZdhuRU6XyrIE7JhHBswtpAGO/C+d52LFUtVwz722Lj1tlns3GtitE7KvIn+agOveuEQzlxvgb0KKT5/ZFeCw6OT6Bt2ce55fSLS5nHcf99+zM0FOP3sLRL07zoAfPumPZgNPTTjMiKDXaBtlEygz2rAa+/Gb7zjHKxdpoKC8Z8khT/x5b3Yun8YnaQPVjKLFbVpfPBda7C8QnoZMNMBPvH1Fu7ZPY2wPACrWEIadkSrYIZU19PlM4FPjQOVCkkAww7RaMxioDoIBx2UzClc9bJTcPomoFoA2g1gdBwCKOICMBUA03VlPUsLX4IfApb6FIXn03hgD3BwwkFoV8SZSvpiMB1hx3L9O6kllRH2tzAXuM2ogfvUeUNlHnMBim4s2K12ZJ/MBSkxd5K5YhGEqM1qGoMBP0iwZMjEtrsmMX10BDWngZLlw2bzVIkNDKQWRegUepO6xfZ09JRPJXjm+BMahhHBsik0ZUgYK9GsdHpWXn6qHacKQCS5IALKCLHtI2VJjg5X/BsBSkLKFMGZoolJJ6U0FNG4pGtI1ZE11lD24eLMlMAmoDPZg8cQmlcxMcVmlt9LhiXaE7Ij6bZG7Y6dJGC7V5tWoezITEoFnzWhunPHKYLUR5CGIrhmoMusqQQ05M6R4kZ9i1gOK+ENaV5ipcnqNudux4KfhDDJL7MMdMJABTtkZdGlq1JFK/Ixk/rS36Jg2HANWyykfcTw2cAwCXHZpZdiz+O7MHXoCMrVMppmhLf/fx/Ard+7AS98w6uk58lofQpLVy/HzOwcFg1W8Wcf/DNsGFyKRQK+OnjFq16Fb3//Bjy8azuGVy3DW371rbjj9lvwiquuwpOP78T3r/s2CnMBlrpVJGN1FKnxkb6CqrO42KIbrDjQbU7x99kLhtSpLBzvCsD17/NJuDrb3kuzGMyA8/5l/SoIYwl6WDHuODYmCw4eak5iTznBuAu001SoMa5ksQgOWS3RoCebIjN+vZqKewThfMM3Ul1EcyFxsg50e4uN1oTk6Vay9ez5Of4ifGJLjn7XCS/D3WVWgx6lKdDai+NHGCcSVPJ5VokuneDQwLGb8BBL5OOdbTYXdU9C08VzNI4MzHTpWwuxmiRf5us8ZHbKwM9CAX++kqB/lrGZaSy0rkKW7QzwLqwmS6UjikWTwm1oAbvWaBCEiEg905LIs5qBE7HOJTEiCuAHARLSrYIQga8aKOaraKyQEIhw/6SBEaBw21qPIsdssUlugDirkMhxZ25eAnCCoHufBRBlPVU4/vl5P+iIhTmrsBYcOJYrq0MYceaIpHIpBj5i2sFnKhFt379+6WPwbAIQbcP77EH0zzbif/7v/g8PQH7+l+S5Lf7HuQJ6iTIQZpUUWxcktLtiSr6STwEEjn3tG0i/czuMVh2Hlxk4/7d+A1h3PmKHXbfVgpD/l890HP+acGcUizD0UgBD5nOJE7WeiC8w0ONCrWxWxbnVjBBFKWzTwRMTwN9dP4aj7TIcBi8oMJ5TAJcYRayZ6DcTI7QtRNr9hDawKTOKlmS5xS+Bp8DCjwAQIJrbj6teuQ4D/cymBDg6GuG+rU9itjGAQmkI5QET5cIsXnpxDWdugNj0To4Bj+xoYmxmDpVhD2ed3Y+SA/SVgOY0+0sA1UHAogg9BX5wB7DrcICJOQumayFqA+3JcQy5dVx2RhWXX7IElbJqZLh/EvjCd0bwxPggnFIRVuRjaWkM73/LKqwbUkwSOmR99voAd+6cQrNYgVkqS+bcYRYotJTuwmGzw0C6Tc/NRSgWbFQ8IGjGCBsHsWFlgLe/6SQsHwI8O0AcuLjltsex/wh1Jv0ICzYiBtZxARtXVUAWy0BF9foYGQduvp8VmhTNiOV9OkeppBRjU4boPgN7LjiBCsZVkjgD/N1F3ZAsmgwJ3YuBS4zmSks2L9OBZYGUclRRYI0JR2UspMY5YwlNpWA1hFm2ME6xeMDAw3dNYPrIYVSdJkpWIP04OBQSCr554I4v5RqT+gvJqBG32zBSJ9OfhGKVyx452glQ6QFolUpQrColKvusXLk4hmF3xMxbxXYq4ycAI2v0RctXdX3irk2rcsIiKCHuyfo8SP+eCDTwZWWCGXWCPi+1RCtQNC2UmZ00SelS5gGFJEElZXNJ6mBsFCwLLqs1Wcd1oaeYBBWkClLPEiENuX1VwaGVJa+/sC1JJWI2Xb6Ubx9vQpRQuB7Ddh3pRE4+vHb0YUWm6DgI01hE4gQ4sl3hTqQCSKKSg6nWnOiY2o0mPMvGTGMWHTPF23/3d/C1z34GZz7vXGx7YieueP1V8AZq+NyXvoBLL74EI/sPYNOKVRg9+CQ2rF4rmdYbbvq+WK+fffHzsHjZEnzhi5/D773/d7D74cfwo29/F9XURjQ5iyps1KwCPF4PQs5MIEvgoatbPEet3egF1Quy75pH0q1s68GtiL0agIicnOBN3JJYu7XgOy7GizYebGQAhA1Ceb8KnjxLUlUhyF1AV+mOcm3KmKt4aGyvk0JmokTEun+FPg8d3Kvf81BBg5Des/SLXu/mBdw/tVX3Mx0dExG83ur8JGmQQxuaeD3v7LtLnLqoPZ2nrtDMByA9wNZrytcFGawYEAjOu77zjzff3FAH6PMpXFzgMpApj012tDIJ6h5JPZsfAQlZ9YXbphhdA9Ne5Tk7Sc4RBaYylA7Ksq1MnK7cszg31coVASDcDsEF+5RQR9Jut2VM8XdNASOwIXhgbxN+8edOGHadvbj/nmBeNT8kENHnrTrSq9dFUB/6MF2lLbVJTDUd5VhnM1nAzIyJdhDAtgtCdaTboGcG+NbX/lEKpoxraHf9bBsh/6LH/fH29xwA+b/hLjx3DM/yCmgAwqBQCcTVwgZxd+FfzShQfMrWjPCT6h/5NCYO7cPB4QQv/os/BexhJFY5FyBmS9ZxS9jzD7NbLNFz5nHy3guzZJSsZI1W2c9NKhL37gY+/cNRNO1hkA5vcFENDQEqDBZSBmSRKZNz6GSc6azLI7nv/CdaBQrxTQZ2plic2mzP0AywZNCF32mi1WmjHVqYnovhVYaxZAVQ/4kdbtnt4PILPJy1CYibwN4ngK0PBxibaUjWfHhxPzqNKRQdA8P9FVRqDioDJoaXqU7hI8eAHXuA/QcJChIUCx30l8dwyblLce5JHlYPA40GsPVB4IEdDTyybw5BYTGKFQtho4mVfdP4zV+hDS+DSmB0CvhfN8zhrp2zaHg1WGV2rYiE7mcJjwgwXPbIiOSaWKmFYDZE2UhRNuo4/7QBnHumgzNOMeAa7DsSwLZKst09h4Cb73oSB45OotmxULAXw3MLKDhtlMo2Enb1LVZwrN4RfY7jlaQEzvYfdBGKo0AJxA0bKStUrE7lKhia6qt1HZpG0AsM5oNcrrOy6M4rHWZZwYy7rfjWDDRIr1ejzra5oNoIQ1UBeeiOMUyPPCkApGixAzYDfnmnAJDU8WFYDCKcrKTP484ABgclM9cEKKyApCq7qAC5opj2AEgGsuQmZEhXMnGGCDlVXlXRe9SnFTzP+l13Hf4UjGEWUVX5BIbRnY4ARGzBWM1IkYQEI4rgyCocs4CsRBEOsfokGhNSLsUWWH2p5q9KFO1alvTjEOcuPhdBBDuMZZwxAOHY4GnaBA7UumTCVN3Xwi04Ajo0rz0KmOpQ5xN2fFQLngRAlH3wyvDzBCD8os6C2o3ZVgNRGKJUKAhAarZbsCpFrFy7FkdGjqIV+JhLfLzurdfgyPQE7rj3blx48UViHYwwxL233Y4zzjgDP7j5JqSegxe87HIMbFyD7377W/jhrT/AR/7uf+Dem2/FbTd8H297zRtx1/d+iHimgX7bgxWyC73m5mcd0DN6nQazTwkgu+T1p8qjVaybH6xq3uU9mw9AbAEgEyUbW2fHsaecYrJgCgApuIUuAFH6D/VMHDdQzgbUAgihkjPilaAC6V7H857QeiHdSoOX3izencGf5frz7D42H4DopMX8leKZxO/54xfw0dWALFhtpK+EVoAeN/zLETS0TbBu1LUg6TFPs9bbT68pobqHx9O/LdyzrjSo+YHzRqKctoTCp5y6NJjo9vPINqK1FLpr+UKr216VpTeH6cSQPOe2Lc5bisLFBZZarVSACSsd/DurIQQOui9J/vc8gIjiCJVaTYT62nVLO3kR+PCLtK+8yF5rSfRYbLQbygUrtpCIrk5XXyOECWnagMMOxNTy+W0UzQA3fON/im06rc/lb89RsJ7dg/jcp567Av+2K6C5qlyDMo+qTNMVZFkzBimW9tVuBcDD+3HLR/8ea6+8COuufAVQWiS8+ONOzwsqIk+ZSCXrlAGdjB2zsMLP+U35hatPy3qarXucb2YD4AvfPYq7DjgI3GE4Zoiow27RBTgFFjO4gRB2XJAFOrTYLJOZFkME0ORw8w+64Rt5+SLMi1V3bzaV6zRYQFFCU9tT4Ix1G9dTWfZWfRbDRQtV10bYpqNIgCbFv+U+dJh18RgwUFziw3XoQDSL6eYo3KIr/R7Y5C9NB7B40RBcF7DNNlYuC3D1lX2oucCRw8CO7QkefOgIRmccWOXF8C0Ds7MN9Hs2ltem8V/ftQwr+xQVfmwK+Ny3Z/DAvhATqQfi6ojPAAAgAElEQVS7WoVpxhJYWrGhenJ4iqPrd9pYOlDFzMhRDBcTnLSqgKtePoxVy1X1YLbZQbnq4cgo8MA2YK4FlNgjpAg8/IiPQ4fmUJ8NUW/OwatWERomWlGI8kAVrucgpEWrYYq1gUU6koglWZkih5cZK8V7mw88snGh6Pbq/U95jxbsHq9yko2VDKvoQEqNIUW74ELJr8CPsXjAwoN3HFUAxCUACWFJRYH/d7oVEFL0yM0noNL24crxRgWPwvOWjsvCzO96+evAIs+9lyPRbi2Sw84CEGFFasChPZV6NuOqMpglDqT/Q+YcIw25dPCj35NZdghli4KVSFVSElZKaB+tGiLyu8kvalM4xkmNY1NFNlc0LVQsB1XLQQUWijFQSgxUDBsFx5HO63zMFQ2LvhOxUMK4wLMyEjFLyWvD55ugivMJqzrC5YjhWY4ETQF7rfBvWbM/sfc0DbRojeHYiIIABWpVAlaaLFhlD4efHEFfuU/RTVwLRtFFI+wAro122MGFF1+IVquJx7Zvx8Ytm/DAI9vw4iteivUvvQxze/fjE5/9NJpxB3/8N3+F6Sf24/qvXIe3vfFX8PE//2t4EbC8f0gAiEBOXidVmp1XydIaAj23deFxTsvQe21+fl2NRjWxaQoWKau8azQa6NgOJssu7ps5ht2lFNNFVh0VDU4a0oqddUYbPS5NKOtJoSdOHYR2J+KuX3XO5KGnjVIT7k8DGQtTRP+2FelEPv10AKQXKM8P5p9um1rMrkT2xwMwC6pZsqF5mY6cZkXT63rPoN6+WrQykNit8qrtxF0XreODD93RXM8h+XPRa6EE5ayecR7K3pBvJCgVkpzWRIMQvpWBf6+63OthokXoqgIx3xktT8tjgoNzIcECaVZa/6GPV3di11VPfpavsULSCXzUZ+vK1CGrynBOZmWEYIbfeXzcLn/nOeXF8mEUwnJt6TUStmOEfoQk4orPjIs4nyBgAGFYiMMUaeijZIW44RsfV42jM3XqcwDkRJ66597z3BX4OV8BVTTOtTnMOXK1MwCiCpSc1hJYDXKDbGy79tM4681XQCyUDHbKywTkuUn8RDJQ3KpmfGnXL6UL4T+d+1VCMtqr8p9MtCEdohw2bUbzJy/+94/diUlzM9rokwZwsW/AoPhc6BKR2KJaEYN9gO0TVFWEGfluw9RMzJmKLaNMuKScJAkc00UYxOLiQ8DDz/J02XGap1u0PUTtCJS6kxcfhR2EaYDISuEUS2Lb2mmFKLsFoT4JPYcduk1axNrwmyHKXkHKwaVCiuVLPZx3NoSyRTeqqQlg20PTODbaRJR6SMwiCuUy2mGCoNNBxS5gsDCGD/zaMgwUY2lu1wqBT31lCg/tizGZlkUULEE3qzuRWkzsgoMoiNCansGZW4ZRsSdx/mmDWLfcwOIBoNMJECYujkwABw4De/cCBw5EqM9MY8vmYZx+uoGzzgIeeRTYubeJo5MxdlOM4y1CwKZPriWN/ByLwSgBCPs2u6oPhzS7UPalcl8zGnTO6ERAhyyQ2sU7VyXpOVxlwVLGm9ZVk95jkok7hSqkRaDSOUHRAgyCsASL+x08ePthTI08ib4Ce4AQgBBYKM2HMAB1BWQeAOGWIqEoSXfyzFFGORlldrgyjFWDVq2GUjUN/oEk8FyAl1VyulUQViEyRK5azWVZ1ey7EEAk4WdI5S4V/QmXX2X2yn8cY5IUzexBpTdJZhmsgilS5JSeg+Odh8Ng26FTjjhuGbD4vIUx3CBGOQKqhoM+20PBscVlnYdYoLBVAH2qbIazxozSgJH3nH7/pGIR0mWgh741KXsGJKnQomQ8iB6CE0Ms9K2YLm/lIvxWSwBNxSuK808rJnWDFRtH2UQXXHEdG5+akPdbjoWW34HruWj5bXgV0j0CrNu8AUNLFuPBR7ah7rdQj3286ZpfxqKTTkGway/cpStw/f/4BxHVxy0fnmELgBa3wUwUq+6f1vuRz7ggCM+xlKTak/05X7vja5IIyQJTVoxEO0Sb1QyA0AVroujgx1NHsLuYol5xRRUnwRzFtaaFkIB+flFw3iohVKqsqZ3+Q35uVn4MeROIHADpZoN+8SDjmZa6PAARSJAdfx5EnFAlQT6budblrkGXitSrR2aHo6+D/q6eVF1/UtRKtVYqoV1vIKiGjvlkiaqsSAIhl4E/3rqZf+0p55U7blWtmf9PAEwGPrrAQzdnXfBenS9UUjs11zBJJXTW3PFzvhBbYSYwxIL3qXdL3yNSrVSyR3G6dWNY/t2yTdT6akLTog0wqx0EJ6yYqD4lXLtNAR8EItwnt1WtVuU1cZMjhQ4mPLuEguMhjWM02w20gpZqFCqakARJqPwKi0aAr33xI5JYtEiB7bWA/jlHV7+YzT1HwfrFXOfn9vLvcAW0x5fMN10iMUW3ShrOKYj0DP69ncao8g+TPtBqAkvK0tRMeXDNn1xPBHzIZJz7yvKKXXpGnnIjAZL4n5siWFP6XgfMzYz+ZCH/o4/cibh8ElphEa7FjvQeYp98c0awdBiKYacUrik+f0qOe7bzbma9lwxUzkfCi2YnZDVp2rYLP+wgSnwUihSuZx3IAhMOu1YTnFAzkoRIrBCxHUr63jQKaNY7qHg1levMOOR00el0UvSVDExPzKJgNbF2xQBqRfJZDdQnmxgbnUWhOIBGK4ThOCiUSkIDc1w2R7PgOSaSFlBzxvH+dy/CsgHAMyH9RD7xxVncu6OBTmEIdqUgQT8FygwCRXxIQaDvo2aZuPrlLjavAVbWWEEJMTs9jj1PjOLoOJ3COnhsTweF4klotkw0psexaV0ZQwOj+LX3XIi+KrDvSeDwBPBP1z6ARrAU1cEV7IGHIIhgGaHQPKzEk2oGNSKZNKKrlZg3tPPei90uv0+NsPRiyQKKWth7X/p3teCpagAXUMtWLimkBGmKFIW4i/tcbL3toFRAagQgdgSDY46gwiqICJ3iHlKwOO6Uq4papBPWAFjdosBf7pyq8hCAyLhjJk6MqPnFnxXU7vWL6LkGdvOt3YA1o8Nop56sVKQ46wxsWa3IxLgEH9ritWs03OtTIOfLvcpzpL/3MrB5GpHSyijQwsCYtCihXcWpVAZc0pIo7k9o3x0JaKdjGEE49SQenbWE7pViqFaFR6cd9kKJ6dpGYKPcz+jihQ7Nv02hW1GXQ3DCB4nd3UP2IeJzZqTwKIzluI0TeT1IY1RKZTQmpzDY14c256QkQbVShh/6CoSZEAG847mYadYFdE/XZzAwOIC5ZgNLVi7H/tFjqNT6MTwwJEF9peBhhFxIAi7DFj2M9DDKKiA9oa1KVMx3fcyuWzagef10xnzhCObvDJ1i3c06o81RuE8ROisgvqMAyF0TT2JXMUWj5iGSm0NxvKri+QTKTwNAVOJdlwFzP+delzXgOImjLs3nGcDNv8OSdEKbfCoAURSyheehgMTTC4zl7mT2tSp4V5F0l76k9WbzJ6iFYXv2e241y0BIF5Achwkg+yM4NElFVce4sAqjd3S8yo4co7jos7qY3aQuFS+bQKSCrGhkGgvJ9+yz8vmuTbDudq+rQZmLV7ZK6wau6tr0LgGbGWpgLteS1uQZ/ZQau8CnBsOGnWWSJPnFKkfBg8vEW+ZAxtc07Yr7yHdj5zHOzs5icnJSwArpX/ySBtCuBddxUS5UUSlVUXDZ8pVpoUiZYFi2ABDSsl2uf2EDn/3kf5dKqtjCiwbk/8JBfkJPgszRC2p3J/jB59723BX4P30F1JSZkQCkFJFRDHIAhAEFs8SpTVoSUGCTDb7VA+pBgBqtXZ/1iXCS4waZryUrXQVmylxR9pIpyFXWVmz5hBCmvthw79bHgBvvPIzQZgNCBQQ8l9SazOGEqnBDGQyrLaomDWbKid+SAEByy5IlMkW8LnhHViKWqDX9i80BmVFn8GogCmx0msyWpyh6RREry1GSnsXMrUGtQ4KyV0HChmaxIT0FvLKFgJWQzFGrVKQbUAN2GqBIAV0IRC3AtfoQRgbaUQq3ZKAVNcmfkow5O5PTUYstWsoOMFiK8CtX28opKwb2Hwa+e0sHD+9twC/0wy4zFCS1S/g9slhTeB935mDMjeGaqzbhkvOAASeFG9RRtEuYnTSw58AkDk23sPvJKSTuEJod7jOAawZoz+3D6668FKduHpRhM9kCvnHDQezZP4BDx1idKgpdzY/o0KT6/PCfWLjKLYhgkAMna/7TLwAqhutxmvMBAn8WQJP7p7NxagnOag4EPlnjQ74ayz1UI40fX1Szcf+tBzE5QhF6KwMgXEwBkyfxDABE7rNkAwlqlduVbDvzord5zwy2y1T9kZTKQ5kqCJDObFn1cO9dC027UkBHgw4V0Gb0LmZQhaOo7V3F9D4LELI2q+I7nOVpWeHIsrOSe+XjHmUWpCKy1g312GxS0co4Vuj1rwTqprINDyIBCEEcoOPEAm6Js2ghzC/2MiEdi1WQNApR8QpdYXzF80RvQopXv+PBa0TwKGB3VG8Ckfjz+lHgRbFpHCKNIgxUqjCiGP5cQ8AIg4/Ab6Gv5CJsNVFyXMR+iLDdRrlcEsOJII3QiNowCjZCxAJEZuszGBwcQBJHCHxqcArwAxoO8PkMUXBcuZ5sZrh48WLpDi8BXi5IlKAtG7XiGKaBRrdioAdkrrp1nDlSMuBMhnDWo0aJgZMAENYKVR+QiaKLO8cOY1cxRrOvhJhmBhw3USJZYT9zJzveFPwUALIgyJVzyGW281ScHgBZ+GwuzLH/4oO3+QBEzd35QDovpn6mZJg8YRkAyYvw9fZVYK99sZ5mkeuaDDw9AFFULL1K9q6X1EVpgJIXvh+XCpatXV1dWc6U46eFn3TVyxCD7hmmJelcK5nI0iujpqLxmVeATldt86lCNV8oQJK5Vi64NOp1BWzz4TF/1hoQLa6XniRMrlHf5bpdQbp25SKlS2+D3wlMCEJI4WJCsOW3BLCHnQR+O4BXcDG0aAi1gaoYuvjs42PacGkVznk0nMM/f+y/SYKE1juqAvLsI5hnHfr8nD74HAD5OV3I5zbzi78CeloRFkieC2WpXoIStEqnZUt+FzrWHMuiFsKyenyZwxDB6U/Rexz/7JQ+Q0VIDI34pexKJU8sxxUqnhQFu1wsTA8hHAl4tx9K8dWbj6FtLBNBOud4v5PAdU2x6CuWC/S9UlE5KTCk1MQmUtF/WLL4B2YilpoqrrOQRrTmFfqoZOy5TVaxQwrWSN+KQ+GTFtw+1USP7lKOg1aQSJ8E2pGHnPT5OdNAu9HCQK2EOGDFw0ffYAEzDfVeoe9b5K42YSUxCqaNilvFzEQDZloWC1jGSOU+oN5uCXgxbe7bFWtiUlviDjBYSXHpeQZWLQbqE8Ajj4/i4KiNY3UDSakPdkmVyeV8pFKjAtW4PYt+w8eZmyp42QvL2LRE9TExmXjO9IUNXhYP0vFdXIos4MghYHYCWD4MLO2HOIQ1ggSNjol77wM++dnDiIrL4NRs+ISMDqtS6hqzJ0ic+khtViR4vZ9+gZeKFz/wv9l7EzC5rvJadJ25xp67Nc+SJeN5EuAZEkOAwM3jBl4mCCEQSELCJQmEy5SEJJAYCDyc5IYAl3mymW18DQbPGI+yZMmSbEnW2HN3dXfNdeqcU++uf+9dVd2WjDEJF95z+2tL6q7x1Dl7/+v/16C/OueY2vwE0OgJh/r3kmKIxZzO/iDVi5+jEkMr+pfRPwz32Ljv1qNCwcp6FQTs6kuyL197WpygrFNMQDjk5wSkFZsJCNXUfE8M5GJwFykMtKiMtFicmzOLSCU+NlbTnfdoNsOu4nUpABHnHk2gYkaFbPTK/tcEnnFTFpoPQZQOLJWGoFB8VLErE44uHx+eE6QAacwnx4hCUSk4pBZT7lz84r9Jv6paDTFvkCA90qfICRc730TWBWbOZHwfUVhHVA8FyFBvQvFqj+1hIPaQIWXP4aSB7lw0PrCRcT1x5kp7vvw9qlRhNSMM5PJoMZOgXEY+GyCKymI73CxVkPMCWOxsOrZMQXjSURsyUywglUurYptpzQQpQQAOrrK5foyOTaB/YECmizQmkFwE10VEUb1MYKhXUsVWu9gVXEiwpNkqeiqlj576OHXex5KhXhdNhgeVQYQKgMhETU96vZaL0Pcxm/Fx59Qx7E8lqPZlkFiuTGRlAkIAIrStxaurwUGLAIim3SwtCjnJ7e6wm+vq5ABkKfiQN/kz37hOBUC6HaOMK+OPByDaslbnbsi5rcMA1fRAO7qd9F12B6roBU7Tmg0ViyCjM6BYDEK4skkD7EkOYffnsXQdNJMM6dMtKfbbv9NsKnWmqamJOlUVhBaHK9HjKVChHodTYq5ZNNYw2Rq6XdkG20rsbihV5hzqDkEk2JCgwS7LX/6etzU0q3qtLo0HHnPjcsX9tKenR6hWpGJRh8L79fb2ClAxWSQuNZdJiGw2hzhsYXpyBrVKRSaylUYZM3OzcIMU0pkcMgGzklrigvX1L9MFK4bLmkJVNT/zc/g/6gmfASD/UUfymcf5mR+BRQDEBNgrYx/hZPOLHU2Ra+lFUjqgbILqvMGf6vJVTrtqD3OZz6FyJmybnVDmFGg6LW+UlJRffTAg1rXV/82K+buP7sMsNiK0AsEo7PA3WenbLWTyARrklyNBuVpFT74XYS0B81tpc8uOreQa5IGp+Tlks5xiKLF5NpNGqAJm0QxDDA74Ah44rUlnfOm+MCSe3uN2kyFOLmjya/k+StUmgoCe5ABrII/HkwWDiIRZgKtMX4sUKE3bkgMqG12sA5Jo+0mxM0fRQMipCKUjHmSq4LBJS4oPN7AGUVcVdnNKxssi9LYyiDhBsdNosFPlefA9RxWNnL7wiZkXIQy1EKevS+GS7cCmNUCenH4+ZxVw+TweUG6qz4UfVchE9FlgdpzGaE2s6K/gikv7EEUlZLN5HDsKvONvj6CeWY2y6yLJNOD4HtzYFhDWSpjeTupJIFMjFnB8PWa0z/3NdMmEMmc2yi6A211UtAimTEUs0gFl06j87B1VRAr4YJaDmmZpFot02FOujb4UcO8tBzE/MY6eVAOUVlObwEkXbB8Wwzg8QikVXEW7R3428lw2BaAEZixoFS+fG2pML/qY9D+6PkVC1RHxtOMKKODnKRJ3ryVCbXb6uNFy81W8605BYGg+ZgpiQs4kkFSnYIs4XfjQhp6lywvm4RDscIokUx8FPJSYnXREPfiU67xr6qJOSlV460mS0JpYw+s/EztG024I9UvABilhkpFiCfDgMQp5wnRNC2RiQLDC20ctpJotoWwRDCohPEXfbGw4SFs28q6PFEMVYSNjuwJGqDeR3BFmo/hNpHwHKVk8GuLSxekLT3QCQ5t20UkTFKxSBE99Culi/JOvMGQf1NBwZDilRP2cXspEk8eKWRsmq8AkX4v7EMX6CrCYzyZhuj27x3Js+c3piSrW1IHgpEkv9bL+seViw9W0naasA6Sw0VRDARBSsLoBiDwfAzZtC02K97sK2DYM73bLNTBhyc/ULE2t80sL9ZMVvp0N6mcHOgydR85GnVux9LXxevc8X7RBvs8CNZQ/1Wem9AqpVFp+zuuPfwZBSnImeL8mhcuaimTWIdGI8Twgr1Y/rynyubbw9yyOXdeTXA3Pp+FGKIYj9bAmmocmm2dPOL66cSJNEA5CnxoAeTrFQTfo4CIlz2zEddJM4Lroio5DnZ7a2EOvITyXFShR01A1wWXzQ02GVFCgeYeaQtY1jeIjtkX0Xc5c5r3I/kVtWNdkrnvaIS9XW/HycagnMeujBB5mOGV35LO1YhdhPYTnOshkM6LDnC8tiA1v2IxRqzSQhDUxGPnONz4OtiZpWf4MAHk6Z9Yz93nmCPwHHIGTTkBkE1adOKnrjEBYAAeLGUXTMnjlpxpgGgYWH8yPkXicquhoJm7uDLBjpca0NQkedNF00igyQXwXcMuDdZwop8SZqd+PUSxMIJULYPs+itUQy1cPiW1lk119G5iZqMFuVjCQzQi44YbVFHqNI50Sxw8QxhFqNYa+eUgHnox20ylbwo1IwWJh4qVS4jXeqDWRcTzUqjFqSRWpfA5xYqmcDb4ngiKdR2ExI0J3u1jUsLNMEGNZvlrEtQqflsfMk2AdREIP6S+RCsBWhQZHCR4ZXYrnHoeKGudGDVgsXAUpUhycklT1kPQzz4Fj07ddU9b1ucOHikst5P0EA30hbCwgqs+hWa8jathIBXkZYUctMmqZV2EhjhzUqzbqJR8tHsvcPP7m3Vdi+bACLWENeO8HpjDVGkSRkzO/Cnaq/NhHq0F0URT9TGznVEK62vd0EaQac5w8qORbU+gsLnhMAdL9UzMRICeZ9xU7R4/0Bk5BWMzzWKu/S7aY7HoJMp6N3hRwzw8OKAASNODbTSQagFh2oDwWPB5valpcBUBa7P4lcr64ni+cZgNYaWBA/RBBX5Kw6NH5HgIqOLHg+6SFLn9eF7BC+oERXZqNVxK42/onfbWaTrvm/qscCEPRUpONNm1EQIcGH5K6LZLz9rcScSrxt+GIExh0+OJGg6Ik9ORUN8WumsklSudCjY+lQxt5TCREUSYm6iBHLOBkfKKIlUpzTwCiJpykVUmzQSeKkxpFoEDxe8DHqzZUqjtBg6WpYCzQ5RhGcHPkgNtI8RoII3HoyvsB0q4rBaTQDTXBk8/jR8xHaYmmhQC0kbDxoYp4nm6iMdMnlnEt0yyltuUoCzaCF95JZkhyMilzA6GvSBAlNTnK1EJ+rx+En72AGnacCdHYnBAqoCqWKZzlofVaHppBgEI26GhA8im0XJLUpNMij/HTA5CO7qF7S+kU+Us3mp8d+Fj6zAaMLAUg/DkLUwUI3PafBjQaOk83TUtyXUwBTEDL80UCprj+RAJKqANkx9108nkfk0vE51HXqVqrBHAI8PHQjEKZnMk5cAp2gJqRKqcms9eebEt/esyCziOJdklfc4v+1OsujTiUQ1XXpEODEZ6P7Z8TTHepzdv9oC6NTTd46KZgtdfrk7Akus+mpeBD6g/bbk88zLrYzoZyLNmbCCJJG/bdAJk0Jx4pASY8rjR5SKUy8L007DhEbWECH7/mr2G36M7IA8NVYQmP9z+gtvpZPcQzE5Cf1ZF+5nn+U46ADGINBYvPYGa0xp3HMGDk30Yn0vHj6UQcPY2Xx8cmrpAkM6WfYM+InUeWVb4oQprKPtR20QgDNH0LN95ew/37ihhd8GD3DWBqvIghp4H+rAMrZUlgn5/pl0A+EZ3LIgYU52axrKeCiy9ci2algonRSRQKLOPzKJS466eRHehBtUGbUna61YuplqtC3xkczmB2XlFPaP7F/YpGGgxEDK2qOHL4XgpOy4PDN8LGN9+DOG9FsuGwWGWBGjXqaMUurCRQJaMUduo4UOzs0rVKlkfGL0PoIjIx4aKqi0ApHsU1yFUMNeZFMtOOeI3aFYaeWwya4j7nwhE3H01D0p97s0KWWwg4NdSbFTSbEWJOKyIPgZdR9qOS2MvClBoZhu858OhAFLRQLD6GN//xVpyxRSXFxzXgbe8+htGwB+jrQ83j+NxBqunCbvC1VoST27RSUogrXYrWbWt6FGtWSRdvd8ZMAfvEc6wNUfQUnfdlB1reM2k9rgYcbQte/lyBaLqWpR0bfRkL995yAHPjnICE8KwQnKwQJFiO0oBYXl2mTiQKcdNWAKQFP0gjbDZlikEbXNvmtEs9Bwtg0gV8LxBjA4Ijdq9ZgLJcdXkbJsPHDTUZ0Xa+7KpyciDdQyM4F1RgWgaqUykdTkPlEqG6+datbqmkjUlEp+3emX6Qftjx5iL4IB5n00FoQVqILoU56VicjIqDG0ATBacVIRc34RH4CsDRrlyi1VL5FCzsJadCpgTavFi/FT4udRp8ZZxo8Lqgoxi/hS7GHJK4JWBDSgTdibUoiqclHa+tjCfHmhMQtxEh07LQ4wXIOh58UkvY/SYNzHElDZ42wqnYghcpe/EWTRLEkU2dN/wW0KIFvEq/pKyKObaiUF0J09Wxjdk5EH9nVaCJk5WAj0Sc5xSA5Dmo6S0ie9IJ1CxoaU0sonxNfdFJ6AaATKdc3D07ikfTQDmfQsxikbkHFNYS4C2ZgJglXPBh1+Wi+0lLLiADtk5GrWo/0v8RmtWT7SbdugLTvTAp26ZgNZatxm67Oz/CABNS2MRkhJQj3bgwUxY15XCkUcRrmADHDwJZW5nI3f0l92ExHDVlreN96PAkBfMpNRp68iEu5Kc6/j9+T10KB5c+kug/uvOFDBjRezkbBWxOEUcsziRR564AkC7r76UTHYtr1NKzagkdzPx68edmJiaL77z0NsZO2Njv8tZmAsWLlDoQ0nTdlgoi5BoSslnoczsPpKlIKjNT0rO+Azep4HMffz9aUQ2+w74AeQDPULB+/Jn2zC2eOQL/GUfArFjdK1dXodNeG7t3sPaq113gPI0Xx3qpwTa40kOEpCdJ1gIfix15lV1RKteRyQ1K9saJOeCvr74VdXsYrXQ/aBdsNSu4ZNNybD+nR9yYbr9nH/zM6RibqSM3wDwQS2hMSTPCtnU1vPqVeSnWJ08oIffe/cBjR2NMl5oI+lNtqhE5677VRLk0iUajgOWr1iGxh+FmlUaGgMDi40qwXwuNsKpC3Di0iV0EXAVZfLgKZ/H9iQVtEsFqNhA4WUR1NfGRhGVuRhqAOBYXVaU7d6hNEdoORaoJEk6oeFux12QnViE3popTnC6fCl2vPG4XPGr8cFm4EIR0AIgYPUVAI6SbiKKrkaTCmzdqhj6mO9XaB0Ae3wbY8E9ngcJcCZvWOXj2OQkuf04O81PA+z94FDNxL9DTh8iP4Dk2UqEtRaMBILGdkuPH12McrIw+QwEQfT49yd6shhhGRK3el8gLCB60/sPzOGnoDFOMpkdqYnbabYr4bdxz6wHMj08g3wVABHYRyYk4oS6BnCp3l2JvXqAAACAASURBVABEgXHSyFh/ui7dmapIpWzU62UwgK9Ra8Bz0/CoI2kRYKjPiwWPUBkkOb2JhEW4Fm5yo+U0hHQsAhhlf6nIMibJva3z4PGjU5cqdVSuiFKcty/bTpKIPp7t27T5je2JiQBN/a0SvtW/eSzN9MMAEE5C3CRGTxQhxSmlPh7qtWjwQQzO16K7zUqIayYxqjgjLCcsoZWF5IFYMZrazYuvJ+cxE1x9cToQkpvOqRO1QzSDELDnKJASxXCbidgBk4bFYETqSUi5Ivgg1SsL9WfGcpFi8KZHQKFpJXIuKmNUNZWgJkU5c9EemBoUir/FGUwoWJzw6GvQHFfpenM6oY6vENjaFm3qtipPRBWgzD/hf90AhL/3SMHyfEylPNwzN44DGaCYCxCTGuR4yjxAjq/Jn3ji+ruoOF0CSHT9qc+tRYv/kuK688+n2o3vLiKf6n2eyu7RLW7m7WWiTLAok0Xt9iS6BEMTUhQe8xrYOWe2BAGFKmQdxOJ0qI5UR0eh3LN4PorQn2nh/EwEsCgOpwiidYq3rCX63OFjtalL6lE1wFgCFYTeSRcspbt6Ol+qLdOZIJvr3jya/L4LgMiVaXoTetLJR5CJnhxLMw1TD6qmN23RiLqyF6Farq2c3S3+6tajmM/F3GIpwDDPufTn5vY85ubxOq+vowEkzZZNM1KwOJdk46ZWrwg11kv7aNCWt1JDWG8in/Iw3Ovj+q8yB4TXMM8D2bGfzuH/ubjPMxOQn4uP4ZkX8bSPQPdq1V4lulc1vcqd1OnlpwQgOr1ZVUyehKqqXDqWJTWErKhJgUEOC3XI9/gccGwKcHNAld1uB0gnwLNXA6v6gbkmcNNtRTz4MNOr+1Ao1eCn01IoNGtVbFo+jj/+/U3oo4sugOlx4EvXTmOy2IP50EGStcTxKw4tZPwEjeIh/OqLt2CAaeTVGEdHHYwXgPFiFQtldstTohvxUymZJNhRTQqbFu0CnRRaVhaR66PpKXDBtxoznC8OkXJSiEIusDqfhCCEhYujMiRYXLqJJ0CEqIh6EDK7EreBlnTkE3huDnGTYUyWgAl+IizqyRBg7aoEyqI6UcWPXmu516hinXa5CSy3hIQijdiH3Uqj1bDhk5rm1KWrlMQ+kpaHiEUXiXKpooRA1aspNCpzWDlQwQVnb8LUOLB7/zjs7HLU2BFnsCKtWYVSx8kS7WypAUmJ6QA3RNMkNACE77OzIXVV00tOctkLdXdPXFl0aGFTCSxkX0mlHAVANEmmrQPRACTFCUjawr23UgOiAQhBm7woZYrAjA0CEMdVcZ08cTgBkfwN2u9yYuWGaEZF+EGMwtwUctksmmGCwOtB1CRIUZkwsonLa03E0pmjKxasPikkLGhIB9E6ENHsaO61yu7QwmbzM9F36JJfckAU/UqKB539oAZJemJp6Fu6WGZYICcM7eFm1wBUTVfUJISPx/wbFvsEHvItE5AE6SiCLwGDneEpdQ9q8qG/BasZaGKiEtS0xeM0QkIMVV5F3W6hwWPjqMkMxdZSHLHDzCYFR5KtBEFCgGAjjGI5ZjLdMyJ5fWLzvCVQ4PlHkbwA4DiB36IOxEEmSdBv8RiovAFm/ci348iUQwIZWxSuOggIQiis5/RFJ7XT20K++TnIiczXpsMeCawYrMjOMidf2o3ItdkEoClEItqT0LeV8FysodXKx6qUTYeG66GQC3Df/BQeSydYoKkGqYWOrwEIXZQ6dNmle8DS7vjJ9wgzVVPnifrq3HPRdXgSrUgH6qp7nqqQ/Mk0Jk8saLtBhgEVnHCSLqXWDdWIML9TWg71PswEg6CewmZmTkhhS82dGHOozB82eOTd664+82nYDCAtT0xSxJWNdCtPaD8irqaGQV+Xauqi/m2Kd6Hx6QWuPQxRd1DVvEwYnt7XIgCyqOmw+PG6b7foE9bTkA5FTa2b3ZkfHb2HMZpZ/Grpprj0qxuAtEuKk1g9K0Cpz7iT0LPks9CWvPy7oqQm7YR1fv42Oc6kfbZ4XXE6T8AXo+XEAu7qkiXiIiHfNwqRdSNc/7WPauLVMzkgT+/Me+ZezxyB/6gjIItrtwmWtsBVNWtb4KgYLIYGIv8w5crTHtErZnmIMGoicHI6Q0HZpHJq0IQrk4ZyxAkF8P07x7FQd5EfHEaQBUZWAEPDwBmrgeE69SIhrJyPmSrwo4eAux9ooNJg8cRil/a2ZWxdOYk//N1N6FP5cpiZA/7xn3ajgnVIsj1o5YByI0ZlPsZg1kZUegT/7U3nYM0KdcDLLeCu+4GHDwEHjsygGdrIpPsQ+LbkfQTWAp5z/jKgEWN8bEpSyWcrDpqpfqR6PYW1mhFS3MhIaZJ4JD0BYW1rMy9CbYSk19ixCoRjocOJhdJFJ7B9yt5ZuGaFXsYJj9ZLSqHK9yZFpJ4wCBBRLTElfhTPdgbBKWqQ59fQYjcwCeDZGUE6KbEKriNp0RGFoxluxo4AkMSel4RZ1x4QcXllfkZciWYLBQSZPJxUHjb56kKlUTIeZTVKOh2BoyM2yO3pvqGGdWlAVBGh3Q706dd92huwZU5F7mFK2E8qjZoYpNPkoqmDIcdVa0EUbZ8ULBeDGRv33vY45iYmkAuUCF0dKloms5iOYQV1AXUsehUAUSAknc5hbm4SLauEC7dvw7r1QyiVZoW+4dopPLzrECYnikjiFFKpvIihuWm6FPdXi/BYgCaxpP2yMCLnXFyrhBekMi+MOLwtQtfhaWqDVjoXEaBrIbPqyJqurlaE6FZpe0pCD32GBoojXAcsaImXot1pGpTU1notIAgw36RyOZxGSHGtgIWx/DRCdf5CKCa68lFMMj6hAtiplguP+g0t+ak5LTQclYzOV04AoqhG+nlJh6PdL+9D0GLEvBp0qfO7UyyxKSDTDMH1CUjfEpcuFpdRjByvQxHCtkTA6tO8gEW+6N+UFoV6En7TVljshTkVodlAi4nwvgAaMRAXLQ25kgyy5GSHz6ccB/h8ruXI/XgO0XihmcRo2ELaUlooXtEyDDYAxMdkysH9C1M4mAHmM57kgHhuoChYsm6oad/T/zIA5IngQ16RdMVNMa+q3DaYaLff1fN3gw/z927gcTItwKkAS/f7MeDCdNONSQMnGATvdLoj/YmPT7DBQtVQqdLpDKrVSluczsegoUg6nRJLdYazit1zFIONC3FA81w1jSMdVaYgPtKZLGwGx4ZcCxUNSAAPAZBY1TfldfBaZuaFmcyYaEDjoNY+ljJJkW7Ek350TzZBMqC/XeRrhvSpHnDp7eUzI6gWEbqZgCh6oJk2qTWmg5eWAgq5nf5h931OSrfqup2iVilN3KI1fQkQ4TRbhOoW09ZpnktASeCgJlhRFIrerBWRJaCDW+0WolYTTfKRHYrUM7JmR/UqvFYN13/1w6qpFysTgl/kr2cmIL/In97/7187d29l/0ivHm5pinqguNxcIJu6s6Kb92qj0f9X69JT67Od7FBz46U/f9gKkbNSsFsOklokCz3r3cmSKvi/8p3j2H+igvm6g/7hFRIiRvvNkeEsqguj+IvXXohNfgt9mRgVuCgB2Hcc+Oq3T6BYTqFSp5A4DzSmcP7GJt74qlUSmEaDHgKbT3zhQZSxGs1UL/wRH8VyA82FNPo9ao8fw1v+6DSsXKlEpRNTLj77pROYrvVgrkqKDu0BU0LlKc/HSHvH8cbfX4++HHD0aITHjoR4cG8Bo8UUvNyQbGhubCHPQpmUKZfdGuVGJP1rvTCLaSJvE3GTZIGToJVEcGwGNpH3rmlK+n4M/iOfnIW3SrRmYamTLgRgqtRYE1Yn+obYhkc74mYCz9e+7eJdCtD0S0L+pKhXbgGyMZHupS2b+fq44btOIBOmIM2E+ASOF6FerUgGih0x0l2BEH6xky5OSpp3Lx12Y+0qNApV9LSpE7qDr+5tiupOwcVOtSlQFI9ZcbqFe22zg+m2k9dV9dT1HcfI2J4AzftuO6IBSB0udTO6uG80af0cw/LrIJ2LRaRsdKJLUHSaSqWA/kEb73j3b8IPgMNHTqDRaOLC8zfgc5+5BzsfOoRaTQHVSq0CL6CDi4vC/AyCFPUhiVhMTk9PI5fNoVFviJ99TOcBfa1Jh73tUqVDw8QMQk0bOgGDalLSFp+aDBB5HOWUZbQiqnEr6h5FARQhdicukUU7i2wCFeOeI5MkfT4pBy01dREzCtELKSctgg75T7QQpl2h3K+UE5ZeYGxPXhKTx/nVcFuiMyHg4NQgK79XrQqJc7TV/YMmbX9JY6OYV+WWyDSAgMfoWvj62AFlwSiGBwqIEAxoJwD1GuU1qzkRwRG/BSwLRc+W3BJaXpPSZTMXhUGBBCWJjYHEQ5aKMccWTjndrNhScFsMP1WgR4nsOc3UkzPphqjAtkh3zOVSE2tjXuuOuNnVbBfjvoUHitNCwZpPe5IDwqKJWhRxBeR7/SkAiAKtBjw8cfLRaVy30yO6HLO6dUndnf7O9fnTApBOYaw64CxGuebw556E2ymrZAJ1CWbUlq0EKUpcTVoONRwqQbtQmBM3pd7eHgQ+O+N1ZNKBWLnSGYt7Tz0MMT0zg5lCQTR7pVIZMcM1UwQtpNqG2u1OLcK8fumMSNMLTmQIbvg6lQU4KVkmD6MD8jrNFaPROnkxYjQQpypVuqeXSylYi7ZmM2nQDyTPz/VYTxDN1Ia/7mR8qDt1A8fONEefN6axcBKXq+7XbKYiZjJl3r8yOeyAsKUgdSmo6aZjiQUEx/00g+CCIQYYanQbk9pK6qjeNyKGb0UN5PwWrv/a1b/g0vPOkf3/EABpq43bm55amRYXmLIN6qLU9MBPdXE81Z8/3RK2u3djxozttbjrNXaICd1ljG5APJUXaegFol3V1RcrZL0Zm8c3JVI7w0IOkLKrMzEb5phJh7rdOjBlxsn/7H6J3ceqPVqVG3B7Nn4vnfdpFqhOm8LUcVJKaMk3y0uHS3lbsqq436Q8qK+lbled5za2ntpGZlEwkyVFjVrElIhUxW4pYaqSFXCRiJAShy0bCRcSG5haAK7/wRR2PjaJVnYQ2aHlGFll46FdM9KNymTSmC9MoNWYxZ//3hnYlgcyfhUNK4P9o1Vcd8NuTC+k4QXLUanZ8FJZVOdGcc46H6/7zbXoSSlTm4PHgB/tLmKilsVj40VQxTE904AbDSJnR8jjEN7xZ9uwZogaiRCPn0jjXz++Ay1vC0YLEdx8Rja9IHGQ8epA6yj+6I3n47S16phVYuDrN5Zw/74q6nEOdWYNwEfa60GtzlhpFS4o54V0xdjR7ubVUqzM9nADrSYpX8xGyMj0hM3Vcr0Oy7PRomUubSOlWGTB44CsWDpBSrNH6F1KHMv/ZLqSOBJ+SJctgg3NNJDPvUb3VP2htwGnFGWKiyNMMQ1Ga/VYub5w5M2Osh/CTpqigXGTQLFStF2j1F4aiMh5Je11xdOWzadF68tOmq4591Uh9EQAIucp7y/ceHbuNEDmtUqRIalo2mGsfR0ZwWWcIG1zAgLcd8dxFMbHkEtVBYCIe5TtoN7gtCeG7TXhB4rqwxNHLCzZNYwSZDIWRlZ4ePs7XogvfvF7uOGGr2FwcAj/8P6/xze+fgfuvONBFBcSZLMDqFRryGRT6B3IYKYwicHBAaEUDAwM4/ixE8jne1BcWJDzm4UTOevqi8BCXbOqCGCn3xKOswEgAjx49pDipSM9DeYy1CxJaG+Pnfg3V12Lso/rYla7YhF4CADREx9DdzPTNAUk1eIoExAJ1FOfhxG0GoCiCh6liZCzW3QwfF4WcSrZm1/UQcV0BiLo5rSBWgc6DZnEb1cJwCki5895dzNtaZGSI91PnuHq8WjvKxSoSE09eF+ZMBHcg65etnou3o7PQ8MLmV5QmqZyQzgR4euN2bEgoCHF0XaQgY2gFCJPcXvgI+W5YuscWEBg06mrhRwduSxXKF8EIAlHlcxKEQBrwWPAK6liyhpNrY3M7IiAim2hkPaxsziNw2lgIUXzBguuH2hnZm2jfDIST9dG0YEDT9zsZFomIGzx79rnmD7X1NWnW07tLrWavHWuUQNmOrqERQBEO4F1/2zR1OQk76MbgBgXKlqjGwBCAKUKf05xA1lfacFrTByMzSuvo40bN+DYsWPYvHkzRkaGMTjQi+HBHmQyKfTke5BKZUVfU6s3MD45gYnJSRRLRezctQtHjh2TQpkAhdMS0rAINHiuEPwQpDA7hs9HgGOswLmGiHmtgBB9FLVoRCixdB95kibekwIQMQdRj2nW6LaD2xM/avlJOzXdrCqczulQQWpX5Da00NaaGrV3L6kBTyIy785daa/lXbqa9ufcFSpLcEZKW3davbK07izi8rkyDVimTEorR1qcTLvJlBBKM6lwAtul+caJPS00GW7KK5mXNJtsTot7UhVf/8rVKjD1yQ/9KY7gz9ePf/EBiHQcuVk3xT3Ad3OKlx2HigvJQoSfFBdIFjikoTCoLK3KV1OESPGizGU6C1L3Z3WSVVDXpGp0r0Gw6oCqf5ufneojlwLZaJhjSBeaC3uTbjsedwnlqmS++Tim7OYpzcYu7yP7oaatyCZILr3OCyDtRYS76u2j2ZxDikVN0q8mBFpgXNevmetxjvzoqn4NSR3wU1igeJdFojlmVSBPAwZdyRtQJwJcvma+LxERK3oNmz3y/JrnH7jK8jSbUuNf12ugxs3R7ZPPqFaHFNmkN8gDEkmY0A4GDdbKSKdJq1HpopabQy1kV0l34jWdRaxSKWjma6ozZVwJlzm55Cg04HHmM3KDZ74oq1ChVrKtaQtXnC9BBq1JEx6JmY4jL4cWubK0JBQqJ6g2WRAE+Ox1uzExP4T9h4tw0z3w0w5y+QjPf95KEUffdsc4JgtALp/F3PR+fOg927EmSJBzS2ggh+OzNn5wxziOnqjJplSulmC7CXoCB2esXolfvaoHnseypYbjxyJkh/sw3QK+/t1pPLw7ge0uk3O5ODuL9cNFvOn1G0TjwI9r7/EUPvbxHyKXPR/7j84hWNGDoaEcsvUi5qaOA0ELz96+Bi+6fAADObVB7N7Xwo23jWJ0oo6LL9qMI+MV7J8poxx74oRFkTJdpWq1ulBqPIqQyauyWWzQ9raMfMbDwvQUcraNretWoz5fxvx8DYk3AGQcRD5QCeuoh0AuSCHDeJByLAJDHv/IYYe4k+DMwpJFNAPxZJPpvv46DWK5BqXEMNeviAqU1TB/xiRuWg/TaUQE3mSZyYXNTYFuXmqiIjoXZanfzbpSHGx9gbdTzPXtzWSjuzgyOhEBNCJkYReMnU5dYiu6tnIo0xMc0YZoCpcEROqQxaQZI0s/eQvY88AYZieOI58pwUqqSHs5xBF54U3ELdKmWghSdMbRRaqsO6TrOGiEc+jpj/D2//4quU4/8uGPoK+3B3/5l6/Fhz74BZx5xnlYsWIzrvnoxxE2LZx59ll44KG7sWx5P3JZH82wiYWFEFOTBfT3D4gWZKE4j5Ur10pooR+kUK4sSLAhkR+7rT35QTSbiUynFOUjkeJZ0SmAwPdQq1Xl75ym8O8ilvdIQakhlyN1jxkJrtJeOZZkGYRhXUIB0ykf5VJRggATrg9MN6eDW6z48uI2RNoLwS+Bi24uKDBpXM2U85MqYvg/3fAgn1AXO8okStGSZO3VmSM892W+RG6+DvsMI+YspKS4pE6DImCZlqoaTKlf9Mkk545MEGkTrAovE8QmAERTRxJmfGi3IjMJWcxh1ye+BDhqsCyvlLknLWQtDxaT4ZuhBCSKcxeAtO2o7BLHlWR4WgqL7oSFq+fD58+p82oxVpW/p+8eqV0qV4QUxbrnYt638ODYURyJqqjlAtR5mHwPju8jZG4MHdna5ae6kGT6dxIA0n2c1CHrckjq0kx0v//F195SCpbS5xiNGa9FU2R3F9t8PKFFaaqScqdzpPvOYrJapcsgKZnUUik6ENOujQucyZIQm2oaCqSZ6dHE/PycTDKmpidlekH3KVJ6+DM2hZTgPJQsJ77Gyy+7FFtPOw0HDjyKQmEWQ0N9qFTnUKtymr4SZ515DoaGVmD16uU4fnwcP7jlZkxOTeDoscPI9+aQSqdFT7DnkX1YvmwV6o0a+gfyEtrX19ePX3r+VcjmerD3kb0YHRvH3r37JYOCTQXSu5QZA7M3THiomkBKaGibMrm4UHoyCpbQzOiI1rU8d7qaT61Q7ljrdp6Xz7kUhJzq0WTSowFLN/CQK0Tnp3Tu25kAqZ+pxoI6V1XzyRhVyM6pwcpJK0o9qaXTHG9HDYgsK+IIQ+pVXTdUUkDiI2lasKIKAqeAb331wwJAzNM+tSP183mrX2wAIiu2KgwckrQ5yiYvnGNmFqLCvw1UEBo7noGqLWcWgGOTwNiE4sAndOlpbzSdcZoqEvgYhsetTkBDseDJT99mbnjGWo2/M0mXT3bxqYWWtayHJKzAiedx5taVOGNz0OYslhottHwL9+4cw4npCtygTyKu6DEihZEQxpl4zDCtmiwuiPPKAtRlKi43OVqlttBqVrFlYwbr1lUwkkvDSXIoloAHHp3HdKWFUugIYHPiCtYM+Ni+pQ8Zl0itidjL4u6983h8rIK4xWRfB9lWCRdfsA75DCSMjNdbo2mhMAfs2j2JUljGijVr0LI9nBidhmOx29JCym8hblSEa3zlpevQl9VOQqhivhZj174yCgsUFjfFbnZZmgVIZ9gxttBAqV5BJuthZCgv1Bniy1oEPLzrCE4ct1FrBMj1D0hnkHMVKS5oMcpuaOyiXpnEtm05nH1Gr9pw4jqKs3Poy/Qg8LIKcaTYnQd27F/AzHwRG9dn8axNA8KhJr1noljB+PgERnryWLtqGDGKiNxeHJkD/uljDyC0tiBxetEQi88yonAMzzlvC7af42FyEjh4HHhgxx5sWJXBH756I9ZkYzitIhKnH3sOR5grusjkmPUBDC8DqnWG9kGOBxO8fY8grYA8gw0BzFrAA48Bhx4Ddu5M0IhtzM0cwPrl8/izP7wIGwZChK0yjoy7OHzMQeBmcfu9JfjL83jBVcCIBYwdBiaLwNTMJLafO4Bt6yksBnbsmMJ9D43hgvPPxdnblKbl7sMEPEcRxf1I4gwChvZx0MHuEsW2LCY9FrwWGrUKsn6MnFvHWRuH8YoXWzyt8MO7gePzwA8fPo5SbGFw5WoBrvUqEJdDZFxfckj4eDGds6RbrahdTF7n1UjYyE2xu8nVxYpqr7pLfyYaEunaKtqUTCGkiFEj/O7CxdxXFTZd1eLS3l8beBhEsnjRN4+pHk8Xtrq4NFxrvjl5HTJMstqASOledJNEL0dtAGIDe3dMYnb8KLLpedgtApAe6azRoYpcceo2/ICCdhbtbKkxbI/i/xD5vINK7She8coX4hW/fhoW5oBcTjUyPvxPn8KFFz4ba9dsxTvf+XewnQxe9mu/hi9f91lc/cH3YsNaC3OzwLGjRXz0mo9JIOGKlSvRP9CPubkyJifnceTIMQwOD4g9c61eQi7Xg4W5OvI9/VKcF0sLGB4elvcdNppqIpfylcuPFGUmAIZcd0VHqVTLSAUZpNI9aNSbUqiTzkA7YW4K/LOHuTYs8iXXw0K9WheNCoGlAB32GsQ2VwEfeWzpEPPfKrFbeUnpz4sAhBZxrBSgxLqcxAmglYJA7Q/dtAvpgFPM7dBKW+csSKCcLZa5trJ664BYQ6fS54iA1PYEW/fwtbU0zyBm0sheYop4PamTc1Wc7lSHX9Gc1LfS3LB4pCmBDnjU1DJxDxN9lxK8MzCQGhkRv3PnEf2ImuJw5uw6TQRoIQ0XacuTb3bXEzZpPAcVz8bBwiQKiBCmPFRJo/RcBUBCuvQ52shBvSZTRnYTF7p/9oQ+oPDmOwWwueIWgzD106X0GKEECvhUTQnV0NCMSiU4k/PCUKZoTasob4r2SwAiTUDfFxBNLaCIynVBazQVPK+MAFkvkujv6xPaIt8zpxXUB/A2x0+cEDDCKQRDAdOpAJVySZ6Tf77qd34Lp522BYcOHZSsnrmFCTz/eVeiuFBFrdpEEtvYvXsPHj90EHNzM1i1ehlWrFqGCy48D6l0CrVaA9/81vUYHlouwGfL1o3YuHE9fD+FTCaLsdFJ7Nq1G5VKFYVCURozxVIFtUZDNCVekEK1xtrCk0mv7/pPCYCcuhbq+tDl8nmyedfJimh1Tndfc7yVmWj8uLK7TX/VoKX79uZ3+uzRv1rcolYTUr0nqFz2jnW47C3d78c0A9T7lMkS3Q45mUroTKj2NgIQy6vJuRElBCABkpCU4zJS7hS+ed1HnwEgP+6D/Zn83owDeE5EpF3Ukc6zo9REiCYaRJVWRmgkx8eAu+8tYc8j4wijLGp1B7NzFaRyPdxK2hZu3QtVB9V2HCkM+JAUYbGfZJdWWdyZcB8uWIYDzsWpvYGZukSflHbiIWXlEVVnkHKO42W/shXPv7xXpgIsukn7KzeAf/63h7Br3wLsYCVadhaOl5ZNkNtHq0X+Okf2oVAumA9Nqg38MlyvBd/NIm6U4CQFvOCXNuDZF1pY359Dq+ng+HHgKzeM455dE2g6KaRTPUjBw7Z1Fn7nvw5j83rl6FSou/jitx/H/TtrCGtr4NsRejL78KbXXYKNK0gdUlzvhaonxe+nPn8TMkO9ePHLL8GRMeD7t+6A5/QiCX30BsOI60U06ofwt3/1XKwaBtIOqS9NzC54+NyXd+PYKIXDEf7gtc/FGeuBrGKLydRhsgqcmKqgfzCLnryaZnCiU28CY8ci7Li7ittuPQJ4I0AqiyiI0GjRAYiEHkciyKPacTzvyl68+rc2yFSAXGfSRwZ7ezGYz6sEWN/CiYKFa795AqNjC7j80jV44ZX9cvtahQCihp07d+J5F1+ANat9WHYNEyUXd+3x8KVvHUdsr0Cuz0VNDk0d9eoChvNNvGD7Klz6HAvHxoFbb3kAp61dgRdcugojVWDXoAAAIABJREFUWW5mMWabPq755D2YKw+g0czB9zLI96SR7gFO2xhg+xlAjw9w+BPQ1acMzFYBaxlQCIEjh4EbbpjBmtVDEq43lAtx5XYfPMvZLZttWPDzg1Lw7HwEuHfPHqwYHsSzVgxiKO8LQN//eBnZwZyklvcNAKUF6kNmcO6zhuCjDj+dEn3Ld24FduwNMVfyZcrEgoznLMXlPDtZKApVg6GJlUM4c7OPX3ruCC47L0Can2UhQjFw8c1bpvHQIwkqcT/m63XpwnHwxulSElJDwkWZ065Op1iNJVTiSmfP6hSAnUJEg6Il+5oBE9qyQAMLDQpE6N2hS4nmWHdH28WKbkosHu7raaR+rifQQjRA66yN6tkNADLifZnE6qwPTpA0s0uDJPXapEscxSpZG8CB3dOYGTuCdDALz24g5bD41poZUnJcTghIy2JOCj2PbaHh0AayXJmE5czhrW97Awb6UvjSFz6NrVtPw3952SX4t3/7HM444yxs334u7rvvMCoVCltjfPRfPoDrr/8kenuAm2+6D5s2no1H9hzAt2+4Hm94wxulmCGV5MiRGXz+81+GH/g47/xzcOz4EaRSORRmqjhw4HGsWrMSpXJJpiIUsrMDnMlk5HgXi0UVjMdk7laCnt68hG/y77wtbzM3vyDFGoEUizgKsSnsrYlw15PmUKNGr/1Y0Y4oxrUsVMpVDfBI+4sE7LAgTgUBGnXy8ekSxOKAZ6GZhKgJjhLMqz9ZwJsJGf9k0SnrvZwvzFdQRQj/JEgimBLBrxa3L2KHdKc8d9VictqbQLYu0KvOUXWySRmmC2lFb+v8bBH4aBd5KrxQwuTELlln7MigR9nLEaCoyS9pZIqqKu9OgBnPVnpe1emzhjQpnC0XqRbnyBqeEHR5DuYaNQEjseugKmJnF8ywMJSU9rVqpkddkyATuCfXa9d7MvcRTPgTApDOHm8c9szG3MV/1AiI+7zs4TJpV0JtBsVxf6fpQiaVFdoSp35eoEJZqbFQDUk1XRGgFbBg51rmoF6rYnBgAAMDAxgdG5XEe6Zh8xopFApKWyNOeC05pzkNHBzox4EDj+H8886Rv09MTODMM0/H5i1rkc/nsPvhvfjhXfcincoJnWpqcgKXXXYxzjn3DKxbv0omh5yw5PI9OHr0OEaGl2PPI3vQCGs4/4LzpH7h9bQwX8SRo8fl3G9GCRYWynhgx06cGB0T6pxM5Cs1mSbmcnk0G9SzLJ6ALC7cn0iBeiIYac+Qf+KysWPzre7aaSR3arYf96Bm8rGUetW9Tqu/L13tlUZMfZmJh+HLqolIZw/o2oD0NWgAiMCWFvdKBUC4RrOBLBbHcRotTkAEgJTaAERMUfR++OPe38/z73+xJyA8shx/WA7oCMnYAiaoVcMayrELP53BTB345Of2Y/ejZQSZ1YCVEz5zWAswOBRgodLW86mTRbvLmVXdmByYjaLdDZVAJkNBUt1TERTpgoK3Nxk3S7up5jbcyzKkJVWAtHcYr/i1DbjyEtVgIwCREF4X+OD/M429B0I4qVUQqpTPzp0W/UlAmNIDyDXAopQvK2DCMe0ROdqrwMckXvl/bcL5Z8dYkbFgNWwcPQp86ropTJd70L8shcnJCFG5hMsu6seLngesWl6XDluh7OG678xjx+4YxflBBF4dfb278OdvejY2DZOeVJSNuBrm8eADCT726Ruw8Zxn4b/81mbs2At84StHkM0PwY5zcBvK4z4M9+ND79+G1b2q0KzFLcwuWPjEZx/H40drSFoNvOOt52PdCBA4dTSaESrNAAcngHseOgrL60e9wU3TQyZIsHlTDzatBWZPAF//KnB0HIgDoOYliD3mRLho1lpwa6QSTOPS5zp43W8OSCHM02Ziag75bBq92ZSUz00kOD7v4dOfnRRNxQuevxLPv8xFlp9vBDx+HHho50686FfOlc85kwZuumMC37/fw7HpHlSbnhTwghUdNbGIizNYGYzjXX9xFk2mMDk6gwxS2Lo2h8BjZ9rGkaKFj3z8Lvi5tXjssWksG1iHUrkGJ2WhJ1/GCy8fxC8/d1iKelJFDz8O/GjX4ygx3TzbjzhJY9fOY1gxvBZrlgOnrQPO3gz0WGWk/ABVeJgiYCEWawL7jwA/+O4tuGDTerzypRtx9PEEn7v2BhxdyGJk/TbACfHiqzbg7A1AsziBmamjiONepLLbUGoCn7q2hakFxV2UXAB2dT1FjfJ4LlYIQMrIpY7jta86HRecTlBRkoT4TKYPEy3gvkdC3PbDAmbLPZitJkjsnFDVeDmRIWezQ80zTDIIOhQ7ySvgub5I59XZeHgNtqcypvnUVfFJI7Ob6iHXf6ejpopFFr+K7tg9CVH9btIPFk9f2sWUfj41ZTG8mqUbpKK4qdwQna2hqk2hFIk2wSQdKhu3dsEpDY6khbTjS2jk0f3TmJ08hsCbRuCSK5wBhYtckwgICWhcj5MV3aXlZmfZqNcqsO06hpa5eNc7fwt79x7D5z7zCaxevQr/7c1vwBe/+Hlcdtnl2LRpLfY/OonVq5dhx859eN8//hVuueVamT7u27MPmzeejv/5yS/h8NEjuOqqq3D06FGcc/YFuOii9Xj3uz6FE2Oj+PSn34X5eaBUUu/7LX/2DxhZMYyt207Dgw8+KEVYqViWDjC7q3yP/LuaVikuNQEI6S19fX2YLczC811ksxkBHJwwkNfOKUcumxGKS6VcRm9Pb5s7Nz8/j+XLlsvnyoJMGZkpHjmfj5a4pFUp0MEFlQBQ0/ykplDTDzUFUeLvdnGyCOQa0KJSwznxMNoSmUDJU7AANuq6ToljtHXd5c6in3U1Uk2kqobO7SLJFOuKg98d2GdE3+pnfCXU4hgxu+LYd1y42p1lwy8U61EaRcSIrBiRo+w/UrGNVGQhiCyxC+a0WcIcHRshz1sWuHR5IuWFInjPl4JeEty7ajsTfGcuGUN9MgCk/XvTxBMLYfP5dJoG3cVodwG2uPhdAkAETBqim7re+LxspEjKO+lwkgyv0sYJPAJPCbs5IQhSaZn+kK5EAKKakIpizMcI2SBN0/ZcZeSQurVQXMDFl16CTDaL+++/X+7T09MLnqd8TuoEeKxJ2+IiVFyYx/r167B+3TqMjAzi9GdtxqpVq7Bjxy7c+J3vYnp6FmtWr5XidHh4EBdedA4uvOg80X56gYtqtSbnfjqVkSlHo9lAf3+fAkmcSjWbOHFiFOVyFaVyVcDG4SPHcXxsHJVqHVHcQjbbg0YYoV5rIKCe5xT0t6WTwPaV0nX7n7Y4VvqPzqN0Txx+HANFYIPmyZ+MftW5IrtO0CUveNEEpE3BMraFTwKChIKlHOTMBIT6RNnLSMFyq6KJbLWoFQiE/UAAErhT+NZ1H1WujBr3/LTH8P/k/X/BAYhyt0lEiJSR4xg2a7CCNCoJ8L07W7j9weM4OMqZwDI0IgdRqyIe90mD4lWOEFVwmQEFakfRy/lJigtzsps/PWoYOA2RFGDtxKO5g2qsrzebLnTeuUjIm6e4sIRcMIkXX7UVL7zSRW8WCJkZMQ7MFYEvXzeO2VIWbqYHFa3FiFpKd8BCjgIlcqGJTGLqXCRJriLiNjvKILCa8JNxvPa31+H0zS0MBHVkmmkBIB+/7iCyw5sxskqCn2VHYtG/aSTEsgEupi3MV2x87cYmbvnhERGNXrh9HU7f2sBVl/Qhw8C9ZF5RnKxBzEx7uO1HxzCyZYVES3/3duCO+0aR7iWnIw1UfXiIEEX34X3vvhjPGiEAaKKROBibtvGVb47h4JEKoriCd7z1XKzlhMSqIUEaYwXg+/fW8K2bH0VsL0ej6UshUqtOY7C/KQJnJx7G5GQV8+TxZFw0OJ0JXHipDMJyE0HIjnEB2zbX8Ce/vwUjPkltBETk5zpI+UriWkMDM/UAH/t3FjHALz2vF5deZKPPBaIacGI8xExxHqefOyK6BU5F/u0Tozg4kUHk9ov7lp9VqeMsMQhQnDoQTR3An75uC07bQmvXGuxaGr1p0l2qiP0MHjoGfPeug9h+8WbMzwD7dzZw+NAswlYay5e38LzLLTz/2f3iyjQ9HeG+fQ18/eY9mI3zaPk9yOTSoq1pVjPIeWU857wIr3zpCgx6JbCMHytk8JWvH4GTGkR2MI9iE9j54GMYcBK8/U3bsKIXOHQ0xh27Hdy7ewaV2jje8oazcOayOvxkCvU4g72PlnH4cAqPHbYwsZBHKQyQeA5CK0LiUuzMkbENh40cBqvZ09h6Wg2ve816Oda8uthZfejhOg6PzWHD1hXYubeI/QfnMD3fi9juE9H5QkkFBoqgFsqO1KLuhDoM1YpV6dVLVtClG48BIWobecLMYpF+ZOm1bwTlMgHRk5BOJ4xC7sXFz+LCxxIXsCd2ztjlInhWr0YCFfn4OoRPutGOKgqV7a4GShqEmLWGzbcUXESVBGOPz2B+5gQCb0YAiNdKCQWV4FhsXSloF12YymsQFzFxQ/JQr89h+coUXvGKF2PHjh/hzjtuwcYN6/Dud/0urrnmi7jgwgvwrGdtxdUf+GcMj6zAWeecgX/+16vx1a/+T7hWhPvvuReXXXIJrrnm0zh27Ch+51W/JV3ZXLYX69dn8L6//zL27d+LT3zivbjrroM4cvgErrz8Snzms9/Apq0bcdY5Z+Laa6/DY48ekOuQ3dVGI0R/34CAid7ePuzduxfr1q2TycfMzAzK5bJMLZpRQzQha9esFqoMtSL8HhoakmPPaQq7xaSbbdq0WTQ/c4U5sTKlJSn1SqLLZ3daHk/Rr2T6Qf99ofGqDq/6HMSCQEqHdj4NgSinzwKUOravMqkiqBHNAG+jph8GUClulRG56XJHu/sYwNHeKzT27D57xTpXW3d0AxBT0AueNpO8LgqWel7DPTe0IyU0lmuE4FccAVTXXJ7adFsl90H9FyJCw1G220FiI6CTHAGI5Bqo9xMpnjEolpLrllocWvlatJ6NiO8UCNGUMXMpnwqAtPdYfUNxy/sJAIi8v3bFqpPe5Wfa1s6MWVVFoOh8cSj6pHQ6kHNEguKSSIDCXIETuB6h0pGiRF0SLzaeQ3x/KuGc5zQnH7Sp9tCT5/Sek4oSZucKshb0ch+r1XD22ecI+Hjkkb1yDW07fSv27X1EXtWa1asweuK4iNG3bt2K8fFR5PIpHDlyBFOTs6hWGwiCNH7lBS+U59y8eQNWrBgSLWahMI2enqyA4RQ1WaWKAH6e7/yMCXaoq+L0hsCI08tqrYGJqWmMjk8hm+tFrd5EpRpi18OPYLYwr/0mO+etWfsWg4AnlrfdE4fFFKWTlcJPXK+7b2XWxpOBDXP9Lf7MF79ekxkiO0N3c6o9TVS7xknehT5DOteSep7FE5AnA0ESkCoAhI6PpMovBSBsjtOC128DkDYF6xkAcrKT5Wf9M24GZMCzORCgxvTjDNMjSQ0BPvQvD6OZWo75RhotLy9OKXFSQ8qnT7mLVqjG8qqLabonHVcMObkFhXZaW2YjEuQsrisUUmqzNP0Y3YmXS49I92Nx+6g3Y6QC8m4nsWyghTO2DmFkIIe52QU8+tg4LG8lHj1YgOUvg5fJoMG3TF2sFUrOQcANIiQA8iX0Tt4j3YLcqvCZ47qHjBPDCo/hTa/fgtPWA/1BEz2JhwMHgY995VHMN/JoJi28/OWrcPaZgBsBA24FuUwg6XMzBeBrN1Zx2z37MLw2j19/5WnYsAYoFVqwwwVsXN0H3y6rFxamMFsErF7ghltP4KbbYyyEQ2j65G+TI5xC0qDzxl344HuvwMYcAUaIluvj0AngqzeMY/+BBQlFe+fbtmPtUIx8qoQ4yeDQcRtfv2UG3//RNOzURvikWDVZ/M+jJ2+jVi4j5Q3Adl1U43nEXozIVY40acZeN1sI6LfdmMJwfwFv+5NzsbEf8MXRRo0/2XDmGbCQ1LBQT+Of/2US5XKCF/5yP55/cQq9DulIZUxMx8gN9iI7AEyUgbvuAG74zjj6BlcIbS5yAS8H1Ng5J9c8VFSyVrGM09dF+I2X9WL98gQpMDRMNWhna8C375zDQ/tO4Iorz8K2TUDWBm77AfCj+ycxPOLj+c8PcObWFIYCG/N14Gu3l/G9+6bRDNah1ODjlJFL5xCWbOTdGjavmsCf/P4G9KCOGlp4fDyNf/zwnYA3gNzgalQSF+WFOWTjMj76t9swwMlIDdg/AXz438fhpyt491s2YziuYFmfi0Ic4I77ijh4yMGOPQVUmlm0ghySwEYtqcPyZS6AqByDySjZpIrnXTyMrVuB9RvV9I4TurFx4OP/fi9cJ4fXv/4MKUJu/sF+7H/UQiNaCb83j+kFbWdK8TEindLOsKau6eOPWXIWTUFk4rFkYtG1t6jLdwlXSzcOWDgZENINQE5xl/aawYK3Tfd6gtWjOlZGE6IKQNJ1OKnQjli6cORGqaYZ1Hyx+FVdZj9xUJqpYOrYHKoL00gFM0i5TVgRM0wIZEwiH9+71jAIZ0h1ez3Xx+TkCTheGQMDaTgcy7YirFm9Epdd9lzcdNO38NKXvQSZbB5XX/1BrN+wEc+9ZDs+8tH34dZbPyPWrb//mrfgt3/ztRgZWY7rb/gGXvOaV+HW276PlStX4YrLzsc/vP8TOH78GN75rv+OO+64HaMnJnHl5S/C1HRBAreuesEZ2LVrRkAI9SK+F8jkgxkIBByvfOX/jWuuuQavf/0fYGpqCl/4wuelAHvOc54jNLwbb/yOTDrkmNiWdHNJy2KBNzQ8jDWr12D7Rc/GhvVrMTo6gY9//BNyzIOATSsSiAgUyN1XAmjloKOKic56rfi+CoDQSYNrPnMUeD51piRqWqZAi5k+UItHsKJ8/5UdNP/kZy2ON+2JQ+dklkmEORUNMOg611UmAs8BnVaufyevWVVCmpb1RA1IG2Tz1OCUnWufDpSTok0n+Uj4orFh1ZM5w3iktiRCggbpIpxU0rODfS/qMcUgQoEKTj3aj0FKFwMSebx4PfE/2UO18Lzr/T0lACKUMAXjT9WFf/LlYcm13kZZbRgEioQ5vahVS2g0akilfQHy1WpZrkNOA6rVOvwgDc+nF6Ir1CUanJDuJ1TtJBbgEXMTsGKcd+7ZOPecs0Tzcd/9D2BickrAx6MHDmDof7vPERgQBBC8rF23BnNzBXjULAEy7SOVjz8TqmG9giuvfB4efOAhAe9RlKC/vx/nnn02rrjyUjhOC729GWQyAUrFOWUp3UpQq9RkWkPaNl8jQTIblpVqRZ6Xlr/FclkmHR6vE8vD1R/8CBohqZE1aUTQEpgmIUsL9+5rRmWa6HNQhy2emuq09NMyi/OpQIjWy+ncoKU6kG4A0g1Cul9vNwBZ/OxP9tz62mxfouY86hahGwrWE/eT9tllKQ3IYgqWosmyfuO1pjQgpGDpCYijJiAUoUs/6snx2c+6IP+Jn+8XfALCMLOiEhImadhOjzgTfeZz83hot42JuRRCz0c1UW5TzHNhdRnWmmAfnrx19m+YBGxGcWZMbk7SzglqkLMqUrhgS7qoXmh5e+N8ZfAK/016xam+eGqyYUK6lYMmysUp5LMOBgZ6UC5XMF+uicFrTOG5k4HjecpZSwvlmFFGYUTSZHfWUnQCjnylxVzXFok+ckELSf0I3vxHG7BhNdDjAdkW8Mge4PPfLGBsJpBFZe0aB7/yK/248mIgZzXQqBThucM4cgK4f08NpcjB6i0+BgaABgXsPzoqqbgvffFqDPfRzCiCHXJBs2BlgK//r+O4+S4PU5V+lJ0Qtp9X0wZOApJ78aG/fTZO6yMAUUXp4Qngy98s4NGDC2jUZ/F377kQm2RCMg9+YvuPRrj25nE89FiMprcSmWyfWENWFlh5k7utHII4kXDTdbg+ixF6pQOZlAOLAXoORfAzsK1J/MWfnouzNjDMuYlKuYZ8Jod8YIsQmrB2ah74xKfGMT1dwotfuBJXXZFD3gEqxSqm5xL0rchhPgFuvnMB378jwsSohbX9/eJyUyEQDDwkgQPHBxpVAkJyiV20ykfw8ssz+I1fHRFXLnHqsoG7dxRw011VzMyH2LTewhtfvUH0KbNTwL0PNrBv/2N46a9uw9ZNHnIOcHgswV0HbVx/1wTq7nJUG3T5Yvfbgh26sGozOHdLDX/4mjXI2CSaJDg85+J/fOYHKFZziNEL28shrBXR61bwl2+8CH3NKQz0j+DQDPCe9z+E/mEHf/W2szEQAUeOFrFjtIy7Hylgan4QtaQPlTCE15NF7LdQDUnZcxFXQzjlOjYNZLAmW8NrXjmC1SuABrUgDnDPnhAPP2bh1tsfRX92BM+7fARXXs4wwDKOHohx7/1zODY9iGKSR81roUX6kK3oWOJ3wEkEpwZmlNLxjVhEk+JGSEqN6bwqbrIq7NtfbS9pVbya691MGYydY4d+pa4/Q8sRkXD3l/B+jbBVd3Y1eJE1ois0i+DEtZVFo1DYzBSE/9S8fBZpfELpouupCLuWfA4Wcm5kY+rYDArjJUS1BWSCWfhOKAiY16a4rAgjgIVeLAnm6v1zsSAVJiuOci3SKO0QuWxaxK6u42J4uA+FwhhWrVouxdXho0elOOkfzOPRAzvxlre8EWecvhLjJ+axbnUfPvWp63H4yKP487/4E9xw49dx2WWX4vxz1+Dqqz+Dw4cP4a//5t34/s3fxSN79uMV//XVmJicQTrr4exztuDxx8fl/R88cEg6yyyObrzxRgETb33r2/C+970P73nPu6U7/I1vfAMveclLMDo6inw2h7GxMdx222248MILcdrWrQLeWOx/6lOfRi6bx5vf/Gb4voP779+JfXv34f77HsDw8AgaYQLPzSEMYxG9l8tF5HpyEvzGyYkRwBshv4CFVgjbScRNjMCDjR9StTgpUW46KrtBnXOJ0MZ4vPk+hIbTbMif4ojUdmBaXEe0eew6NO+k/VcBINSgGAqXupUCsV3EMB1saESvHZchumypzoeU8Boct8ELwYMRwrdpxUpbYqhJfC7HU4WxsTpmtgnvaKyO6ZzEaSUBi7hE2a5yf5MAOaYDGfl8h54oz6DfgtGAyHtrC+0NZUFNNJ82ADE05lN1u60E5XIJvZzegxMQX3QXGzauFRBAjRL1EocP04yjhXqd07NAkt4p3OZ0njoRfv5MqOe1R+H4y1/+MgEhc3Pz2LVrj+iYDh16XKZ63ON5bnBCR2BAQwaCDjpjcaJ35hnPwob16zE/V0BfXy/qYR3f/Oa30AxjDA2NYGZmFhs2bMCmDRvQatEeuwennbYBq1evQBzV5bzlKJdaKYIVulwpwwU2NcQQWjl5MReqUoWfysBxU5gvVvH37/sAWi0f9UaM3r4hoXNRo9I+d7oYIAbkqnO8sx4aINABIacq0H8c+OjUY6r20tqrruc6GSDpBiLq72bxVn9RdZ/5e3cDoqshYBZs+VH36zcApIMMDHPxZDUgr4duETotjQ0FiyJ0aVzGNO/xuexoCtYkvnXtNVJHKcH6T1zz/1zd4RccgDAGroxI2lX9kv9L0fP7r96LqdllQjOpxRABb6WqFjiP42UW/Z7q9BJKUt/a5hLqbrQqVtTPO1/tllS7qyl2fEKhWMwnV/dd/LOTffLkUIchQEvuWlUVCBzXLpSLSOeyUuBl81nUGrFscpmUiyhM0CL/lMICpReUjYS8Ur5C6kGIoinADGsR+vIeovoo/vSPVoswOWWpov/hh4Ef3A08erCEocE8Dh14GFdc1os/+oN1yDrUpSjnpZ17gANjwAp2sNPALbeOo1KIUZoPMT01jze87nxsXgOsX64eN26EcAIf9+yo47b7UvjhzgIqbgs9g4NolNm0jOF4O/Cet12ELYMEGC00EgvHp4Avfm0Ch4/WUKtM4QN//2ysHaDYeh6tVgb7Dof43A1HsfeYg2prBPmeAYXgYn6Wiozg0s6VFr79ykkLDJLTFsfNGsXzFKNHKJWO43W/twFnbSEAAaYmJrFm5QBWDXEDUNSp45PAl79WwOjYDF78wvW47Dm+mmIkMQplB2T97T0G/OunH8b4wlp4Vh9ak2Po78miKi4wFlppWwTANotGeHAyAZJyEev9R/D+dz4XmQy1GDUEXhqfv24nduzrheXkUZ9/CO/+y6uwYmABgZ3CdCnAl760Ay950flYMaSmKeUmcN2dwLfvGBNAxppyoAeYn5pEr59FVDyOC7a4+OPf24I0XcqSGOMNB4+NN5Ht9UQwPjsP3HHrcSTlI/iD37gMZ6wIsVCo4Ybbyrh39wlsPWslXv7SNcjUgK994zasOu8CLCR53HrnJGZLPipNC+mePjTpREYLVM9CXJlHLinjoi0jeOmleawdoo5HaU4OTgP/44v3Y7Y5As9fCSf0MJQt4LW/PYCNKyH2uzt3At+9cx4PHZpDLXCQ+LT57UVAVyxeRNQ88ZvnvbFm1heXARsCIMR6VblzKRG54babjYaNBNURlJJcF/lS7DA8TtvCdkTI3ZuTWvuVXqDTATPTjG4xpNEzSESbtpklD1uE0Y7yhJdJjX5esYKVYtZqB721AYhoz5tS4NHy1GlaGDs0jsJERQQ32VQBvtMQCpzn0CBV6T9UVgsXBha+3KzpOU+XPBuDA30oliaUmx0FsExQjri+OEKBq1SLEnQ2v7AghbWfYuFYwchIj0xJG7UQuUw/jh45LCGO//0df4o164C5OSCbBj74wU9g164HcPvt/4Y77hzFt795A373VW/ABz7wIbzkV1+AWr2K7970Xbz97W/HQzt3ob+vH1u3bca/f+yTUuR95CNvAWMMli0DbrvtEYxPjOGKK67Ae979HqGT/M3f/DVuuum7uOKKK1Gt1QWYnHf+s/C2t75HXu+XvvxeeS0PPnACP/rRPdi3b78Udq3ElQlcuVxH/0CvUFpWrFqB6ZkpDA4N6kwGrgchoqiBKKLNdBOOS7tVTqRoPJJDM+S5QlBiqzBFbZejAAAgAElEQVQ43VUmJYxWqtJxZtCb60pzgu5GCoDYnSRjFk76HJUzSrthiY5gEW3InOgKgDi6oFTzEP0lOg1VnKjzUH13xOjmht2Nt06R2BEVK4qgWINqalK7e6y7bATRQiERnKvyW4zmRDXDEuGyC5CmszwtXJuR0KZpEqBcuhYXod02vIsAiH7OdtFnANSTiNCfVAegHejMFWwUPXLM2pQ1isircJ0WzjnnTFz1gudhDYv5WBkJlEoVTM8WMD1dwPe+9wOMj01jeHgZpmcKykWNuSdMHZf8G4mixGtf+xqMDA/i1ltvQz7fh7PPPg+7d+8W2uHUzDTGxicEjPBc2r59O+6++4cYHBzE1tO24P777kXg+8hmMgJueQh27XoYq1etwSwnEq6Hvt5eFIsLSAVcHGOcvm2LgJArLr9EbLbL5QXtFErwTNt05o9UBYBwwiN6lyQSTUvYTAR8PLL3MXz52m/AcbLiPEdqNnUkjbCh168O0FhqjdtNTV8MQNgwNEEI3dWRzuR6CqVyd36HuW4MA+WJYKMbZHQATOdpOsDDULIMpXKRUKn7dS2qDw2TprsB0G2Ssvg9iv03GxlUEzIgN7HFV6WlNSAyHaTqVAMQOy4icCfx7WuvEd3qMwDkKZwg/7k3USKyyHJQaQFzNeCTnx/HAw+T774K5YorriY8xzVlvJ3AHEaRJCtbgYdqk/7sgRSDpHFxcyLfk2NUM0bvpmi1A2+05dpiJ53Oib2o03qSAyGUH53RIVMN6fJo5xoWDCxAjFLWZHkI751dK97OQkTusQRv1VUnCmnYLU97pKsCybEoYmthoA/oyddht2qoFUOUKsDkQgt+egD1akjhAM4/cyVe9EvA6hGgMAVUS8D3biljLmwiM9CPYjXB4SPHkA0ySKfSkjWwfnUG52yx8LJfduBz0uTWhQ5WbVq47nrgc199CF5/L9L5fuHwJ9EMhgen8La3bMfKPAFJRRa2hw828L9uXsDBQyVUilP44N89F+sEoDQRhR720/r15mnsOmihaQ+hXNPTI6+FSmMBQSYNmkU6voVyraCoAU4evuOJZqJSDNGX9WWz5EaxYlmANSvo8DKORv0Y/vLPXoD+HJCSQDpgdBz44ldHUZgv44VXbcbFz3EQOIw8dNCAjXseBu5+sI779iwgyS5DYSrGQLOBrO+gENbg5H0gQ05wArvBUXUG1dhGFvP4te02Xv3rPTKxCVs12FYaD+8L8bUbZzE5HaI6uxf/+N4XYeOKGsKkjEY8jJtuOoSzTl+HbZtctOrUNTm49hbgprvnETp9MvnJ+CWsGnYw0gf0e3Wct34AF25TWgp+FV3gxIKa7uzYA6GQ0U0sSIBtq4GhNBPWQ4zO+TgxG2HFRhfNRoLZo8ewft0y5EYcZAMfJ8aBz3/hIGYW+hFhUKZGvBzi1gL68mWsX1nHr71wk3x+lQJQLTLZfRTHFwIsIIcp6pYSH/mEO+IYLjp9Aa/77dOxrFeJlKsA7niohUOz83js2AyKCx6iZgrpoBflMg0W8spGlYyhLuOI7mmHoj/RJpNueMx9URx9AwLU5qIpT1p82y7+9GOaLlqHham6XOba7mJnqmJPt267AYihYOmVodMRlC62Etbz8dg4MCDJTFOb0lk3+gNNazGC9dhCznWxb+dhlGdCBNJ0GEfKIwXLRcxUdy4wYkXG0T6fkFQjUmQoDnFhW4EWQtP2kc5HpCLy/bEw4PGrwbJJI6HtKNcc0rpYudUQx+yA0kaWYXmKahGkW8jlXeRyrtj+csLz/7L3HeByleW678yaNX1m79m9Zaf3hBRKgIQWkN4RRFBAQURBEBT13nO9NjxSPLarKBYEREEQkA5pBEgggfSE9Oy0nezeppdVru/3r7X3JOo55557zr0Pz2N0PyS7zJ5Z86///97ve8uOHdsQifrx3752F9r2tqG2uk7u5x/84Ae45JJzMXfOMaLxOOnkmXj77Y1YtnSpiM35uhsa63HzZz+NZ5/h1ON87Ny1HT093TjxxHm455575BD+l3+5H7t370NjY6OTX7ANJ598Mh544PsYHBzCQ7/8CV577U1MnDRJ8g7uv+9+fPTKKzFpwhSUih5s3rwVi5csQmUiLsnuO3fvku4zLYU5uWCoIouy6dMm4+yzT0dlJYPaCvj+93+AVLqIRKIGDQ2NolWhPmX9+g2oq6vD0OCQFFguFYQFNwEx/83H5ToqOY0lal3Kw9P4dRaZpJGxoKTwnuuVgEZsgglyLGU9TH2CaCso0pdJC/+rwI9kjnASa1EnaEjHmhMe/j4p/nUvsrksdJ9PiZCLJQEcBArOgTQ8ZRgB4mXGD244n0MJU2tcQQSFD9Tkg6BCZOlMY3cAi3ynk4cwAolcEDVyYJbDk6P75W6++X+ozigDIApjjQSBSb6DbSEY0sXOdsrk8bjppusRcrJ0gkE2NgzkC877aFiiwejtGcCOnXvQ3d2HzVs+UI5WYo5AS11eX5ooZNHUWC+C8ULexBUfvQrjxo1DVU21gONdu/fgzbfeFuBy/vnni6FDf18f5s8/Ge+uXInx48aJmH3Dho2SdE7KVl9fP/rooAVbpnepoSSam5ukAdHddRjjx7Xixk9fh0jYj2DAB9umdTWNHWjgQAqZSmUvmcrBi06QzO9hRlLfQAor33kP76/dJHuvx+uHP0B6mTv9/VvvkPocnb5IJ+Pz5XqkNqutrU0mQ3QUE3c4Wb8q0E9NRtTkwQ1DVHvyyN7Hf8u0UXWP5PeU07rK/857RQX/qXtOpuKaNpw6X95gdn/3SJaHqw2S36BWdtlLdemKf732jpxAqh/86wmLmoCwweBoQGRPViJ0S8sqNotFNyIddonhCxmE/d147okf/UOE/h+64f8Lfsgix1LTMGgATzzfh6df2YuStxneIBXVQWiWR8L6GJhEEMIMByFG+03oQQrHuDlSHKhSKd0RteLpKmGipJFKJ0NZYrrCcilknCA0t3BxX6KLzP81kZUIaJ0FzX3cXdyugwmfsCnBNMIWVoWscAaVE4slgU9B5eLiyQibWbP5moMq8ZkAx0dbQGZ0ZOFhyUoqlJejewIXHUVbg6YHYBQLMHM51MWjaG0IQzNT6O3qgW1Xobs/B28kBIOhWd6g2CjGokA6WZDnkuo7iMktYdx24yhMaFX6xRzDFAMePPy7FN5cdRA1zaPR2BxBNV2v2AmzB3DumQnEw8ohiiBx217ghVcOYuu2Lvi9BTxwz3xUeIEoi2cD+GA78MyiQ9iy24bta0EyY6Mi4cHhrh1oag1gwelj0NkJrF2/B6bHh1hlvdgtMxuGoYV0r8qnxGFXpYgSnHmLsEpd8GI/vvutBSJ651bMa7Z9B/D7p7cgEk9g3rw6LJivI8ggNdtCz5APv350HzZuM1HUGlDyR+S9jIs7lUVGGEy9CNPHYDQdRprJ3nTMtxDTDuGeO1oxoYUFO79OQBlC5yCw7H3g9SV7hTJ1283jhbpEW+Y8gN8/vgZnnXocxo9SXOuOPmD5FuC5Zb3IWTVIZ4BENImzF8ZxyslAbQiI5JWORFm2AQdSwOsr+3Cg08b2tl7keG38Bry5/bj5ujMxupmaphIGcnEkDaCdYVlVSvReXw3Uc+hUBBJ+4P21wKtvmBjKaEilyD9OoTJRxAUX1GPuLEX16+ygyP0QNm3sxQc7+qHFW2AG4vBEotB9AQRtDcZQG84+uQLjmwyMrtMxYUK10CYZWsbXvXEXsPLddhw4UEQ6G4Lmr0GmpEl3LuCAi+ECxsnqGDaFYI0leSQEICqErhyAyKFTJvQeAQ6Oy1zZiVN+MA3fq381Yz+C3zUcauc+P+kol+WFuOyxkccbEZ3LXuO8byOARzVd+KHZDIrTsH39PqT6mKlQhO7rdAAI9y1HhC6ZIirl1Cs5Fvw/gYPK1VbklpwqEDn6swkmxJ9LAi+FOiJ5Q7YT+scyRznVcSsl751aMSkivEVoPlJRlDvS4GBSCvia6jiuv+ET+Kd/+po0RQJ6BZoaGzFmdAPOPvsMKQwoFt+0aSN27dolglhOJC6+5ELMnTsbDzxwH+757rexevW7IjK/5NIzceed/yS/48EHv4fly9fLz99403mQDEwvcPfdPxJb0VNPPRUvv/oKJk6cKHqS++67D7fffjsOH+rAa68swgMPfAVP/ekNpFJJnH/hBbjv/geEHlNTWy9NqFwmKwXTD/7lAdhWCc88+0d85KwzxIZ7zbp1+OR1N2DGjFHIZoDt2/fiscceQ2dnl1DCqFXhJGTjxo3o7e2Rs4PdaQIAXafGTpM8E3fzZ/HH72FoHIMKWTz19vSIFsY1NVHCZlOyJ0qlgjIb8XolQ0UAinxNl+fM38ODgEDEpda4ugR+j1hm26ZoMyRA0CkqpfHmAGpV5I9QXAQ2K4HkiHB9+Gx3Jy3OXMOZcEjOzlEAxAUp/xr4KC8ZRvgH6rP/PpLOv1J0uBk8IoBXr0edtQ5wkqwX5m8MoqqKeUlnYM7sGWhqrEUul1KNDZq+0JKXQU3QZKJRyBvo6u7Fm2++hXXr1qMiHpNpz8UXXyj5HC+88GdkM2mZflVW1GDmMbPR3NyCWbNni2Yplc7gsd89jvb2drS2KuOFLZs3SyAhwzW/8Y1vYNu2bRg9egw6OrtlvezevRtbtxPoR2UtZNKK+sXGandXh4COKy67CCefdByCAU7ePChIMaQaFbpfZe64FKyS5JloCIVj6Ozux0svv45V762HxxNU4MNSa4WPf+Qfd+KmPsvU9uOPP06e49KlS3DKKadg06ZNIpzPMVA0FgUbutIMcowx3KaPO8kgRYxTRRfIl2tsXRMQF4SU/5d/571C8M5rwnuDk0i5v4LKSnlkWuOCGOVgNZxuPuxspVbcXwEQmZb9/TU2MoFzQzDdHZ90RkWLVUGESrMnzRxqQLwjAMQ2deGo+8A8LQVA2OiVX1tGP/4vKK//yx/yQ07BUi5YBgLi5nP9rWuQsqbDCIbgCQGpdAlW3kBlJIAAg/k0D1JpE8FoDHmmZbCr7wlKjkShYMtBQapDIMBDwKVskOqhAIjacAhAlAiUi9t2LRWdsbl7Ayg+MG/Svy8C4QLkLS+2myKC9oqwVASGzrp2m6rEE1xs5NPKAqXjENjZUkFUPm9RhLp0v/FaXidVE6BLF7vTpNsYTheMnS8lOvNLwJ3QxbgZ23kEPSb8FMbmbTnQJASOrz0WF4G7iv5WoKFYMBGLepEZGIQvp2HiqBimTC7g1NOD8EeBVA546pk0DnVYqKmLo7EeaKkHamKAbgDjWlVn3jWOSGaBTduBXXv6Ucz34LqrJqO1UtmxWjlg644c/rx4OzZuT8LnHwWbIZPGECZMqsCJJ9fjpJN86O8FnnmWTlp59GdCQKBRqFK0L5Y/BfVY3DbNIjuCPgkrC/racc83x2JUndKXUnuxYyfw8O8+QH1zE44/IYG5x0I0JF0DJjZ94MODv9kOM9CIEn+BriEa9yKfcZLfgwzOy0ox7/fF4DM0ZHpziHgO4aZrJuD8MyjcTEOnSJ6TNk8QBQSwLwk8+JsB9HV4cNbplZg2DahvBA52Ai++sAxXXnQSpo0JCVWJIu2nV/bjmaUH4dFnyfROsw/jjNNqcd55OpqjQAVheMmGXx8AkMCanR784KF1yKMO8EYR8FnwGT2o1rvw9a+dimgcSBUJQHSs22HjvR3d2NLWDWhhjB6VQEtVBmPrmjF40Avq+lduBboG2JkxMXN6HGNHQz6MAosxA9GIT4AR9Smss5iQvr+tA7l0AGbJRtHox0fOmoYFx1NXVIInb6CxjpZhKRRRgI0ovAjK/f3KIgvb9hjYvi8D0HJYMSiVE9CwiYS6b13KlXsIyYTBUF01dZgpmpXbAVNGOiOH5zAtSjpzLkfeLcIcbcew69GRXvfDh9ffoM6UT06cPDNZlu7BdvRkZbjHWHbyqUOTzQYvQl4vtq0jACkg4C1B93Ug4CvCayrqmcqtUABEnLA09Xo4/XA8uATde70qywe2DpubDD88FixO54g+BTRx8+EeSOoa35siDItUFBoDkGrEbyMlg4Fo5LAbiEbpUsfcAA+mTp2EFSuWIxyKoZDzYnRrK5LJTqSSffKcuFfW19fJ9CMSDUna8/jxY9EyqgkrVryJL955OzZuXIeu7g6ceeZCuXcCQU2oX++99x4uvPAitLS0YPGSJTjzzLNw15e+LEX7NddcgxdeeB6tra248cYbcMstnxdNyU9+/EP093Xj/gfuxTvvvCPTg8suvwTf+va9CIViaNt7AJFwBXKZvAiKZx8zC7Zl4I1lSzB6zCicddYZWLTkVXzlq3dLQcjz46S/FHj3fu+HyOXy+NKXvoQIk+JLEPH8Qw89JMUPO9ni0mXaWPHWKnR39SIep5iZcz+lHXED8FSn1yNFKIsndnE5meHfQzLx5ZTLJ5Qdt4PLc4nFLd3BpEZxhIMEKgQinIIIPczvR4EgRWdHXNHInC6cmljQuUo+xbR4tTzcqBLeQ/xesZku+1OeOaLWk0OxIgCRBaImIO6fv6kA+DsF3b+lFvg/rpbKAyAVPBLqo5AVBZRw0mQjGgnI+1jMpzBj+iRcfNF5Skvh5N7L1NLLCVJQHiOTyYkzFkFsckhl3BBITpkyWVys1q5dI9dgy5YPsGf3Ppx9znkCJhoaGtSZnMujf2AAv/r1b9Dd04vp06Zh6pSp2PrBFhw4cABXX/0xdHZ0COWQNrnvrlqF5pZmLHtjmYCWmto6MXDg9I8aOIJ5hkZOnjwOl1x8LkJBTRpyhTwn7zo0r2rQiC01zS8cKjfthE3bg3zRxBtvvoN1G7ZIMC3t4knBEhct8sePXAFHUOq4V82fP1+sgp/84xOoqyN4y8l637lzJ6qqq0YAyFFAVzWDqO9QAJv3hbveeH+oBvBRv70cIbBc0enyl5f7jpMh15mM9wjpnbwX3D+u/uOICYgS0A0nnLvPiT8jgGj49x8NREYmM+rxFa2sXGMiXnLOBMRDFywnR4H1HWsHyekxA0IVpfyME5BhACI1osrw+TD/+fADkL/kRRStEIZKwMdv3AhvxSwcHgI8EVO4yn7LA6tYAMwhxGIRpLMWfMEY8o5mwpMzQMKSK2KilzwdIwhA3EXm0iHk3HaS12VjF/qiOKmrvbZsHKi6rEcGHB69UDh+K0qAIJceD3FNuIAsgF3tqEvNklAaggH5rxrdWdxWVEMTupei1CJ0vhrT4RIyb4Oe7H4PNBb6pBkSjFBLKUJXyTJThwypKixUGFJW8ohLGKfwhsdCySrCowcFzFAvw3OSvzMS4eHGYD8DVlJHPpWEpu3DjFl10EIlmF4/du/LopCPQfNUQLNKCGp9qAwaqNB9qIgFoVMjoTHEqYTR40YhUaemkNzXpk9g8axcufz8vSVgxToT776/A6VSCDqDNswcLr1kHCZMUjoaag0IHLbtBl5e2o4hoxpZaMh5BkQfEtaC0EomdLMkE4lSiTZ3OVRGB/H1r46WYEQrX4Tf68fWrcBTz29BPBHHOee2YsIE4gwL+/YV8cbyIN5YOYC8FkDRU0JNXYBlHPa055GojatrZ/DgCSKbooTeD62QxIxRA/jaHaNZ2yEaLMJr+KBLeFkBzBRO+oFHnrLw9BM7MXnCFFRWplHboKO7vxOatw9XXzIDMyf4EbaAvjTw7KoBPPnaftjabCl0ipnDmDzRwPkXVOOU6RFQPum38tDMHlhaPTbt9+OBn32AQMVkmQzEdCDm7cXssSVcdG4jvEEDWcOGqel45KmD+OCggfa+ErzBGMKBAurCvTj31OOw6o0B7NybwoDmR8u4BkybAMycqgwGtn6QRGdnPwaTNvRAEwLRAKrqgYmTgFq6jlmAlnPMCLzAtKnUjwCVNHKzgL27WIgWUVcZpGGzoN6efuCF1wzs6bSwuzMPrSIuZgveIkHXyCk0wjdWd5sauSsKlljqDjthKc7yERzx4QwQ+Un5mtshGwEVI6545eLKv801LxclOseQW8g5tr4kYLkTERf0qOetBMWy5xwFZNQEhBk/NqKaDx+s2ysAJKgZCoDoal1Jc85LDr6y/eX9r0ToLgDhb+L1pbe3U0jYnIz4ZD/iRmSYaQEgqgOudCP8cY32q54SSia7i5yaUCzJX2QokCM2tVAudbk8EpUx9PV1C6VFI4VDrxAtmF83UCpmpKjmayL4oMZFUs2NEvKFrNC8SHcZPaZFpjVte3ejqiqB666/Br09h7F4yevo7enDN7/5TekEv/jii7j08stFrM4pwL33fgfLl78t63327Fm4++4v4xvf/AYe/90j6Di0Fz/5yQ/xwosvCOf9E5+8GD29tkzGb7rxFjQ3jUY2U4BRMoUsF4tGYJklXHbZJTh0eD/efGsJ7r3/n/HDH/5QRLmf/OR1Utjsbdsn7kSLFi2SRtXxxx+P3/72t5JN8sgjP0UqZaG5yYt9e23c/aWvSCo2wQUnFiyUBgYGxImIdGAWXiyi2LV1Cy9+noYGTv6Zom+J1omaBeZOqGBcd9pBGhbPNl5jduMJRCxOWAjvdfL+SdGyJPeJwbaGZYqdtunY445QqpzTTtLlvbKPDVsGy9ou15oowKGAhwPuh8N3nHv23+Ip/1dWV8NNvrIJiCNmJgWL9CWjlMfo1iace85C2ExHtYs4du4xMA1S25TFrqLH2UJZYo4GgUd9faMUrdRxEFjGYxXynpLaRkodTR6o3di1aw927tqNuXOPFQveTZu3YO26dQIufvrgg3LZZs6cidmz5mDNmvexZcsWTBg/DsceeyxOPnm+OHClMxnJ7Xn8D7+XbCqyJoLBsNAoZYKXzcJjm5g4YQyuveZyVFaE4dWUhrRU4LSSZgpqTyGYpckF33tOdciO2HfgEF5f/Ab27D0Iw6KlNOsj3uMa/LrTkTwCUo7sx7yfr7jicnntL770IpqaGgWAUNwvINyZfrh76Yi5h1tPqTR65aY10vx1P0cEcDTLpPzfvKd4b/E9UjlCBfl+3md8DN4HRwOQI/ROw1MZBURGjhoFJo4AIOrEcUYTfw+AjIws/hqAkILllQazqWVlQmIwzIwULIMGLOl/AJD/yv3gP/rYqSywdAXw2DObkPGMgRmMY6iQRzAcRHawiJDuh8ckV9ODPLM/QgEUZTEreks2TS5zAKGQF8lkARUVLEz5ddVJDQYpHiWFQwlf+XfVQVU+hsKt/lsTEBlRH+WSU/YixYjQw+elaAzCy+b0wvFRl4d1g6oo5GOXkI+pdPTD/VopCDwWfKJP4IFA/3puKiwvTNi0KGERQRcdAjJJsiUgseHRlchRs3RonKbwdTuiSnK/DU8G/pBPqBccu2rekAJrdPRk3eFlDouFqM7sByA5lIXHV0DeTCFSQetjXZxm6OLA/AwjV4BmphHVKZKltREpYDYKuR5E4xHo4YSAq2JxEBG/gZiniJDXg/r6UWgd70POo4TTsRCQiAB+A5g4BqisIK1DfVCXPpQHHnsqj0P9QezvHcD4mQnUNQHZoRICNt26CihmSyIwt808quMWPn/TsWit5qjTQrHgxftrB7D07V2oqK7AeedOFgcxcpi3bkli8SJg/ZYs0lYRJ506BmPHU7SewdsbBmGgSuw5bQJBg4nT1FGkManVxqULwzhpLjdUYNU7PTi0pwtXXzFDJkElu4ik7seb64AfPLAdiYopjnNJHpl8P44/NoGrLklgUitBAycxHry0OoM/L+1GzqTrCevJPOLhQRw7J4FzTgsg7gHGNwBWIYVkPoCdfX48/ue9GDV+rNDeqLmY2gqMqQYqgiohzuONoXsAePyprUCgAUXLh0wmhdoqD06ZV4cpE3xo7wR+9IutOJAMI1E3hpErsvaKxV4k033Q/AEMZkxY3gTShQJ8IaZMmwjrFhLBKmjZKtgsgAJ9mDqzDlX1RNcKUKT6gIgfmHcs0NAA7N4FvPJKHvs6LexP9iDa1IyBAgtqzkaOBiAjjQBV97hC27+203ZroeH6SNztXPBRDkLcQ64ctLidp7/dl1UHlRtAd+TOJoetI4x3HZMELByhZeH3qL2D+5aaqI7sO0IDLdmI+3VsXtuGVG8BId0UAOL35eV+Fn2JA0DUmFMBELVZsePG68PJR0kmFwJq4Je9iKCCVE1NV9ahvN85GbFlssKuBz/PuE6VhAybib3SwXDyRgj2PPDrYSnMdb9HirkgO69FA34tJuAgGiYfe6TrzwJBdSVtsRpl91ZlbpgCRuLxKHp7u8UVqKIyBsPMiSUq3bHYZaVmgteLDkScCnR2duDLX7oLLS1NyOYy6Og4jMceexR33HE7qhJxbPtgPRbMPwmLly6RQu6CCy/CD3/8E3zm5s/hm9/8roAuWqK3NLVgX9teTBg/Fp+49uOor6vBvffdA+Mv1tPf+s438ZOf/C8p9tgVvuH6G3DvvfdJUjTBCIHDVVddJVMYdqinTpsi3d+Z04/BrZ+7GR+9/BOYNm2adMk5KSFwGBoakqkHf1Ym7baa0LOQYuHG/7LY9fl9GEwmEY9xgpIT7QnXBq8jCz0WX3ws0uAKRU5yQgLyggE/Cjkq2ZRZgUzqSY1lx7jEsEoToUhYggPLcjSFrKca03JigTFLEorqBJGK+qMsc8SVxpdrQVwrX3WHSH/5P3r0/9/9XFnTWmlASFNUNsbyfOk/6dcwONCD+rqEUJgnTRyDj199BWyzKFoOTsbU2a+iqXltck5QZv8AwwRtsdalzkJ1uD3IZrLYs7sNEyZMlBDAB3/+IHbvaRNqc319g4jQCWYGBgcQCUdx3HHHy7rgeujq6pT3NpvJoLmpRQAIgWrzqCbMO+lE9PT24de/eRgWE+kDIcklIXCOhIOIhv1YsOB4nHD8LMdwQlkJ8n4RCrqX96JfAgqjFRVC76JT3Y5dbVi/YQsMyyNsCtKyeK2kocOcnCPehSMpWJzC1dbVSDOB95JuiqYAACAASURBVLsq/hlCSeDD6z0yTVYNIbfQV3o65STnd3Qc6nfyZ5VmxFXQOVvaUY0ofpZgnrbEpHwRgPB+4n3Ex+D15L1w5B+1Il1elfwGsdSWysoBICPkv5FXX/a6h9d/+WTcnYD86wCEU2aZgIgGhFPJIISCZdgOAOnCc0/8WCb/HllzH24O1od8AkJKB7vzdFwCVqztweY9eXSnfPD4KzGUzCIWDcM2StBsHs6K2zw0RFpBHDW1AeRLQP8g6VkagkE/ksk0EokoMhl2i/j+amLhKCNKTg5UqOuwaJTGdUJJKKOAjFA2jix6/nq35PJV/vNsT6quJ0GCEzDlTmmEmy1EblcXqAR+7Ac6ujlyVb0e0iFUZ8Ky/QIaNFKlCB7sghQfTJQe/h8duJCV1+JjwWJSrK1sFVmmmCKSyiEQonsLA7Q02KZf3LV43wqC9+XkGmkWdSQQy1vdr54XXWf7k0PQ9Ri8JkPPFJ1KXKmcLm+6YCEcIWWMVrqGaDcIljS/Ac0qQi+x0OKmwwtPTcAQDDOPmB6GbtqoiYTQWBNBotJEY0Mc0UhQ6GbeILD7ALB6wyCG8iUcc0ItGpuFVYJoQFF3EnFl28vnTd3H7KlARUB54/Mi7D0AvLBoF5pGNWLuzKhQxujytXObgffXWnjz7R3wh324486pUijTBOHN9cDzr+xAJlWBcKBeaGyw2UXuxqc/OQXzZyt6Us8A8NuHV6PncC9+fP8FqI4AWtDCALzYsAt46BcDGBpIoIYibtK6jBRmTtVw9WVhjG2yUOH34lCPjeeWD2LJ6jSyxijRCwS1EqxCLwJeExOaNbTWduGmT86W18we96pdwPcfWgXTN1o0Ps0VJXz9rmMxvZXvyRByZhD9gwHs2Qe5Nxhi1UBaWknpP6j9GcoCVhT4YD/w4iJg89ZeGIUSKisiMO0kcvkk4olKFEoWQtEaZPM5xBN+mEYaufQQUPTBb9Ui4A0g4C+is2cPbH9R3FXCvlHI9PfBZ7bjtPmTMWVSFTZt6sKaNR54I3XoMQbhT4SRZCMhEERA6IMjAEEVAyN3mntQDR8o5R1X5/vkvhvWWrggRAEQ10aynNLljuRHHurIBoQ6qBR9wOdzcz5GnpNKVVeF3Mi+ob5ervWQZ+AetHRM4lCCuhCTzRATVsFAZTCAzWv2KABCXZsAkIIAEAZrin6DByKF51L/OC+UkwyhbrJENGDZeVVE2bT65gd/lmL/otxv4tBkkvJAihbv/AJAKiiDSEmRQMTRjfBQZDdV8brpECUC5wAtiC0USmnkcgVUVtSjVGCnnvTXrJNFwH2WeqKkFA28/oq+oty8hq1CGZoWi2JgoE8olCysWViwicTigj/HziwBCJ9HOBREdXVC9BKFYk5E7HfddadYO8cjIXywZTPeXfUuTjntVJyxcB4Od6YwdVoMd971ExET83myc331VVfihOOPwb69+/H+e+/ivffflQ7uV7/2VQEgLEYnTZyMhQvPxD3fuUcKQxaOt33hC2KN+tAvfoF8IS+UmhkzZqC2thaNdQncdOMXhqcbBBBXXnml/Ju0sjfffBMV7K4AUrhyvfDaUJhcWZVANpeT3+uuN3aa+bi89qS58N8EZZIWn2PAnI6u7k40NTSgINdfTa7k51kPOt1w0nQF+PAXiwmCmyvihO1yf7e4j3plainnkWtLqkJAnDJOic9VQe+YrHDNOWMTFST6/xOAqPvUkcir3JJhAML1m0MsGpTpBz+mT5uIG66/Rhp+ZL+kUmmZBOl+nxgOEBwMpZKoqa1xTGyoC4mjr6cfoUBYAkCXLn4Da9asExvdiy++QKhPnV1dOHCwXVLUZ8yYCYKXZcveEGcrvocnzpuHW265BY8//risC2qLFpy8AJs2bcEbb7yByqoKfOe796AikcBPH/w59uw9gFi0EqlUVihWPJgH+ntQXR3BFZdfiGnTJsjrokCeIESlt/vF2Y20rmisAu+ueg9Ll78lAYR9A0nEKqqQL5bEmpcFkdKwHv3uHQlACDLETVD2QfU1RYNVE04fudxO4rxb4JfTlOS5q51RwJxLwXIp7mUjiL8JRjlZpcCfkyPuJQQdLoVRTRWP1rAcCUBEnyGUXQVEhkGIkxnjgnMHAjkTkJFrcKQG5MiJuJoqOi53NGNhC8/WYAkAycj9JBMQi11VApCUMwH5BwD5v+s8/Cf9tIxIUQDj3IZKXrS1A3sOQnIramqBJW+UMJjei/q6EEa31KAiFkJ1JbBrexIdB1PIl8LoTXughysdr3YlEKQPPd1MqhLVYmvH4ltEfz6ffLhFDsVnpEPxh13QUT7+c8VUf+/lSgHgrGDTa0vBb7jhNM5GSK9/pc+Qulxt6m6B5Vh3KijCDpYhRQG5YRaTkG0K5Ag++EOWSk5nwcaxOZPTeU7QpVZ+vCDhUB6LycBE4YpRYQoPvASzVEQsGkOJdQcdhYwC9ICmwEnJQiFbQsAXkEOdqeDCn9VVNknJJH9TWeRqfkK2IkMyZKIiQIU+6c49yxwXoZtpOZjFPELQ4fcEUCgqD/qSJydPOGTFYGYNFAtp1NbGUSqlZKzMeKy8kRHeViCUgGFUwzBVJ7hYyMDnsRHQPQjoNlqa41JgM4sj5CcFzUbYk0dtdQg19aKrFSE0QUptHIj61EdyENh/GFi/fjPqKiK46PxxiEaZPQLQDfWp5w7h0MFmSbLnpMO0D2DsxDRu/sw0mQK9+ZaNLbuT2NfeLwD085+eiGNagcoYMGABy1bk8YfHezE0FEc05kEwyHZ5HtOn+PHxyxJieUwAR13Iq6tKeHVFF9KlFtWd8g/Ax3WZjiHiyeKEmSXc9rlaoXgN5mxs3h/Eg4/tRUlrwFBvOxbOiuFz1zUgpBcQDnmQs/x4dckgFlHYnjdw9sJWnHtaGHUBG34eGkVg/V5gO+2UI8C+XcCSRYfgC9g44cQWocKlU8rdrTIKtO+DHL6mmZJuNSke6SzNHarR1UkaSAymraNAKiKXpGEgESvg2Fk6Jo6pgt+j46WXd2JnWwSBimb4K0nFI/jgmlJFjrIJHRnZl99v7hTE5ceXTxmEiSSTiHIA4miS1CM6NKwjH38E4LiNh6OnICMdMpe2OfycjgA9qvgp/x4R6w7vJ3SxU4CBB64wbhy3LAIQBpBWBPzY9P4uASCRAP39O+HTcvDZfmheFu4UNDpFZDkA4QSEQYTUbwidkxMQVpLstjvP30NqZBHFUgamdFLpmsWwNRZsnNwyhE4BEA8Te8XYghMQ5balwJ9y1yFgKZSSCIU5mSVQiiCVzEjhRnE0u5MsEDg1oB0prwGpKyzElY7Oda9RHT9SOFytA/8rGQqOu83Q0CBqa1gAFoW6Rd0G3cCYwUBqF92jbrjherzz9kpkBjPo7epGIOSXyfiUaVNQFJtjC6vfW620EsGANDa+8uU7MXaMjt07e7F583osWbIUxb9Yon/jG9+WYpHBbNShLF68BGvWrMWE8RMwZ84cAQIrVqwQ/v6+/fswZ85szJo1CxdesACdh9P47j33SHHG10ugcuutt8rrefnll2UicdZZZ0nHdt26dXjttddkAsJU+J6eXuzdtx81NbUyaaHI/vDhDicRXtn+8ppQb0BBO8W+1NjwetdUV2PNuvXQA1F4hKI4YsTCa86uOZ+PW+i5gXPltEPZsgVMOHMOl8LoOF4Nn1lyEyotCDPkRcs4XFb+/wQgtlwbeU1OprwLQISSRIG+SYdMDdWJCM49+wyZhIxubURysE/oeH49JCCEtrxhNjttUwBDojoh659rmdozBn5yKk7908oV70pwYPvBA/jI2afjgovOl/e3t28AvX39aG4ZJffBB1u3SZNi69ZtMtk655xzcOhQO374wx8Jjev666/HsiXLsGbtWmE3TJ85A+ecdx66e/vwi18+jFQyJw5t2UxOnNLohNXSXIOpU8Zh0uQxom0xS8pGl3okr4f6LjYbaWIQxG8efhS5ApsQAexq2webX/f5EI3FkWK+CXcENjmOKHCOBCAqhJE1BanbTF9Xzmxcl2wYFFhQHGVj7hbtLPiFRmgoeqACH2oaLOuaGls2KMsoqkdTYXkf8R7khJTvM+s6/nHNHo5mALqT6yMnIKoxMkwPU8hBgZEjXrzz2v9dExCB5cMaEJlIiwsWc3PcCYgLQHwCQPz/ACD/ScjhP+lhSGGiUJX9a3pcdQ548eqSAzhwOIb6piq8vrgPiZpe3H77ZMRDwG9/sxKTJ43BOWc1o68LePCX27GvR8eU6eMRCgD9PWkMDvBQjKK9ox+TJ49CarATAwNDyObCCIYTclAZpSzsYkaND3V2A3T4PMr6VlJ1Se9yxUtScCj6FL/KSQzXJ6lUkkHr7MTUdvDD8BiwHaTBRW9Tw0Hqk+VR0wMBIMo7Wgok6TaSZ6tGCx5fUdyxLA+70UqnIhkljuWvl8+MT5BjPZIvHF0LNSQBVo2kbVGwzs9LirIzaWFiu19DjkCDqa52SSY/hVxe6BC5ggWThSE7FuIR7gGb/5TKk09M1y2OFrzBggB9w2T6hy4AqZQvICAHJW8+jaGrMgFhZ9vHRGeTgnc1zRH6WUkBgaCm3KrSWXbrbQQjHqSzBURpv4SUdP5i4Wb1s5pHuq35rKKrhQIeDA52w+MxEY8HEYvoGOrthqdgIBoOwtIMFGhtGavB4Y4DaG0KIOLLY+rYZsydU4NATIUHVgWBSEBNfTih8UUUReyDzcCjj7Ho6sNFlzXh2Hns9AK7dgB/fnErEGqC5o/CtvOYOErH1RcG0FSv7H+f/XMOr77Ujfq60TDMbtTUeNDf04ZjpsZx7sJGzJpSiVIOyJSAJxcbeG5JG6CPh8ZJHXqERKPna+DND2L6xDS++uUWocok8xrWbPXipw/vh17ZjIg/h0tPieHChXQDU+8R7Xl//uvNONARR7GUxQXn1uLK82sQtXOw8zoKJR8+c/dr2F2wUNU8HVq+CoWcBS1sIFXoR5CJ9Nk06hN1OPWERkx2wBKpcbG4ymc53KWmK8uWp9A/GMPBzixKXhPhKEdnWYxr9eGchTFMH0OgCzzyyBCWrUgiUjVKAiJJG9S8FE7zfeV7faQuw91eVAOg3NpWhYUOf93VWvxdAKKmKe4h5QIFl7LlisEVUBl54PIOntuxc/Umbr/QfQw3K8AFUKpod2wmWdyViXy5hoX9yHvUMGEVLUXBen8X0n0UKLLQ6YbupTudHz5atcp9ysfj+IRDVLUZsOBiZ42NCE5N4U0N07AEkEnTwERVdRT5QgolLjh2Az3UCzjiYw8tLg2VTM+GgqEOVQJ2Tjuk3y32sJo8RiBE8WpGzDyYn5CorEGRmSNCAyHFk00eZedLWpXibtO9SU1l+PupDxGReiQsmgmDB7M/IACDOg1NY1K1F9ks3bfIY88K150uQD09XXL9qAUhrWXN6jUI+YLCka+pqcZQagihaBjdPd2ob6iTiUkoHERvb5dkgNTUVGDu7Bm48qOXyb7xyCOPYufONlz3yU9hzpyJQtFlI+LKKz+P1lGtuPfer8lS+9Jd3xb6CSlWSmRfEC3IpEkTcctnb8DnP3eHgEVSTSZPnoRLL7sEa9e+L+nxH/v4x/DEE0+ibc9e3HjjTfjT008JNe3ur3xJ3IR+/uBDOOec86Q4HT26BZs3b8c93/kuxo0bLxaobXv3Sse3r7cHDQ31uPiSi3DGGfNkLfzoJ7/B5q27JWSS1yXHzhFMJCorRaPQ29PrCJR9QiNVgniHbuSACZMhdpK+rpD18CyBYnOncSbwxDmEJOOjLBphGH4cjeGPrhGGC71/6xvdcvbfN1Upd6FTQIrnt2NkwdwOm0J0C1MmjcNtt35GHLFYuJNOyIOeAJQ6Dwr8CVhIy8pk0qiqJgUwJRQgTsHphEhKItdxb3cfVq96H1OmTEHrmFEwTKX9YUOTZz5BL3N3qMXgvsL1wvuAkxTq2ZYsXSZrfuzYcVi7Zh1WvrMCul9HKBLCGQsXYsy48Xjppdfx3vvr4PX6hao10N8ndLL6+krMmTUVCxfORz6XFFdNv48aK2UD7tX8oi1lDfD1//ktBENRTJk+Q6z3+weTAhw5eabAnTRH27Xpcxo2R79tBL283zgFkX2RbAvJw2FzwJTJiNpf3cmTQIxhQwXuc25ejtoHvGIfLPe+YQ67s5Xv0erXqOZQuWaKmSp83gwuJX2RlMkR8KOe+YjIfKSJJBNeAi1nj3e/x53xjbxmd226QKQs2NABLGLo4NwpSi+l6BakzSsAomislpaXybVh6UJ7Jb1Bt7nH9+G5J36gAnml6aymMh/WPx9qCpYa6aolZJQK6Oz14rW3MvjTS4cQiE0XnURz00F8+fZRCNjAA/c/jdETa/Cxq8+QQ/OPz3Vi0TuHMWbMGBw3LYSFJzNDA/jTcyXsOJjF2edUIOYDBvrS6BqI4qXXO1FRE8SUiZWoj0IOkf09WaQzHngKtHn1IhqvRF8yg7zXL04RYT0g/2VhWRn1wU7R+ciLZNFGIB6R7AaerRSG8+DmxCCXT4s+IxJk/9+HfJY5GKrDksxl4dF0BHWKChUdjPQXNiOlsI5YAm4Gsz4Ewkw7JTXDD832iH1qKGTLYRgMR1E0VGo6qVGFVA4B6WT6oAe8yNCqLuYTlyw2r4hF+Ph0s+FGTXBB63D2Pfnc006hFqClI3mhHB8wfE7uDBMBO8/+KCyvX+lYhM8uIxb5Dt5s8qGpm5KuPARdvmJI6Fu0gSDgNGk2TFTFn1esLPm74VVUM26cHDfrnrxMOzwEhkzfJX/FtQ2nTSc3QLMALaDGoBQySzFWpIUxX2xRuntFixtyCR5tCD6fAT/BpsbJDq2MbcRDDCIbQKwii/ETm1FZFQWdL3u7gTffzKO+KYj5p6op06rVPTh4IItiKYyCSRvOsFgne+xBjBvrw6SJCfT2AJvWdSOq1+H4uUBLC9DcCAz29iAWymLquAYkyKcygYN9wLPvlPDSm+2A3SpWipbVjYqQB1rehlbswrzZfnzmxslgnsRA0oO33gGeerETdjSMqVPjuOAUYOZkuoKVULRNbN0IPPboW9ACTTj2xClYcLpPpoZkOnMt7N0H/NN3lsOOTUTBiMNvBhGL67DDNoaKvTD1nCT7VkWb4Sv5UeWLImgPoaGmH5dfOhY1NUCiEkglgZ37gJ4iRNeTKiiAQh0RzQeqo8qpLOwH2g8AazbyeRvIoIBodURaD2E6DBUU+B7pmrkHiQPWy+ytyzfp4QPLWRPiAikNNnVwHanHKDtijqh/WKio7rw7YXG/0+2kldPB1Al3pJVjOcBRz2Fk4qHAxohT1wiwUpoJ22AOiAcb3t2JbN8AKoKcPA1AF4E4LVYteDU6rNF0V00uPFoBtteCKZWkH6UMu9+Fv8SjHcDlV56B+vq4dOH27x3A888tQkVFldCcNH9RtFqkavT1pRHQq6SAiESU3W5qyEQ0UoV8ju9LECUjK2F91G1wuqH8+H0wTAIKdciy4NK8tI1VB3bJyAsIJYWPE5ZAUJeEZ45pg4FKlBjAKo5DnMpy8iIdIMUT9yuXM3Kmxa7WSsoEtsj1AdpwkwLI7AMD+VwB0Uil8OjDfk1sUru7e5CoqkY6lVH5AzonMyrzhBQxPjc+bwa18f5nQaV47WmMGjVKuqyto0Zh+/btWLnibSkub731ennLujtTOHBwP5YtWyad6zNOPw3rN6yXic+1116Dm268GXW1LRgcSAkouezyi7B4ycuyvj9+zcfw7W/dg4P7OwRYLHrtVQF3l11+vlDJHv/9kxg7djzmnXCigLrp02fiK3d/TZLev/CFO6RYXblyJUpGCdOmT8VFF1+EV197FU3NTZg+4xi8vmg5Vq9+D/F4CIGAF2d95HSxPc6kMnjuuRfQfrBLLJvp7MSi2Kt5UCzl5IzgFM4ssZHESYsCrMy7SKaGEI2GUXIEvqT5CNVFsnhoeOA0tUxDzjEWwCyw+d6q5Hh1JnDNKBMJNTXjceHSd0jh4fVj8U8qDScG/ENwSjMB0WLkSA/m9FtNS0kvY/HrCvs5wSgWqM1QdMjh3r2bXyLWwZxiZKVQ/8S1V2P8uNES3Mk1wDXT05cU7Q0nbTOmT1HOcaYysiGI5jQwTIMF4Xg6pjTUUpQMyQuprW+GV9PR1NyAocF+sRX3C5Urj1AwIOwLZrqEI3EpDvbuO4jtO3ajbe9+CTvkdSNro76hVsDPifNOwJSp0zCUzGDlO6vR158UJy6C8KHBPoSDGi679DycdsoJKBaycv1ZyPMepG6POg+W9T5/CEvfeAuDyRS2fLBNqOkSWJhjzoxfQC0nZKRjq73SYYE4LmIyWbYtAVEEIKQ+8fv1ALNQaBfO+oikYIaxKsdQvhZOYRguymvK5guBFjN2CKaLhYLcb319fejr60UsnkAwEEMhX0I6k0RlZRzZTEr2q2RyQNEuGS9gmqKvoTMYn1exaIjRAj9HChjXJNeTci11xPjOhIWf43vlrkOu85EpoJOZ5GY/leEANVVjg0yZgYyABMfuWRHPFB2FOkUCEMuF42TWUF/HikdpeWnt70MeQV8Szz55v9Q9Oos+pfr9sOIPNtP/6oj80LwYvq95xyGJAo2DHTb+vCSJp17qQLxuphT3rY27cOMnJopY7tk/PY+GMVF88lNnytv2+2e68PzSQxLOc9lZtbjoI/XC/7/1jldwOBnHF+9cgFmTgGgYWLUe+OUjnbD9Kdxx20RMaYZYvr6zAdi4qQ0nzh6HmiplU/jSohw27+mD5tORiNlCMxjKWSKEj5QGEfQHkffVYKjghcUMDoudJYq12YVgwWAgxDQ804LPDiCdzIjjBpOmbXYTmTOBEOIxirlozGEgRBtAajrMLPI8aLU49BC31ryIvXVOHGgv6zfJpobp1cV5iM+Xi9lPdxR4kMuQCuNDxsxBD9EOVbWrSN2i4MwGk4B9sGhXzGyFwaLcKFl62mtAxC5B541k+mSKkpeUeQthKwMfx4uczLDbKTQNC14iBxKRNBsmA888DK5iN54aEA1aISRAhAJANbL0w2IBIM487AooIFPkweg4lHktE0xH0SUAiyJ8D0p00eBEicUqR+JFinxLsHTmXhgCOrxmQLQsEi7sEEfY8uPUxfIyXJF5K/SN4WZrKAGfiP1zgHdA8g/yOUM2xYp4vdiI1jclEIv7MTCYRkfHAOCJSegiT9NIWEM+Y8A0MzBAm1y2oULwWRHE9DjiIQuJig5c9dFm8GyjgNvLrlzRA83WcWgQ+MNyG2+t6wesagGqodAgLvhILRqiQKbPQn1VF+af2Ci2ye1dwNLlwLJ3sxiycwKO5kyOYM50YPwYIKoDvYeBd98+KNSM+aclRJcSDfFKe9DWxoySfix5uwNFrRXhWEwydjIFW6yOLb+BoqcghWBlKIZ0Vx4Ry0JrrYXq+H588fbpiIWpaSnC7/Nj8Zs9WLlpEBt2HYI/4kOipgaRYALjRtejNpGjdxnyGXL4a9HZzUDMEnIwkKgLwfSYyGTTCPqZFKs6ZrLNl2mxyv9dXryXgw9Xb6iK/yO7q0eP80fAxUiniwDEPYDLDwL30HFDtYZ/dtiT4ijiwjA160gAdCRAcYMTnddrQMT/61fuQr6vVwCIjiR8Pt5HOiwGC4oxhQd+O6JmskxJ95YEsFuWDp8VR7EwiHC8F9/67nU42N4umoIJYxP45v/8Ew4e6Mb555+LiVObEasICPXiD0/8CYfaU0gODiEWtdDYUI+BvjzSqZLwzrnfpdL9qK6uQDI1IAViZUWVHMS9fd0YPaYZHm8J/f290LQA/H62MRRXnI2XXF7RKVm48H71aSFkM7ZY+kqei0FdGkCqFYMpeSX1oC35C369VgrXvNErhTopY5l0DgyOIxAjlYjO6WaJ0yULPq8hGpGhQeok4lLMsABiISwTHJuC1bz8V3R2TnIz14qI8WHIpIT/ZjArKxw+L1JNxo4dg5bmJrEeZeHyyssvSTF9151flE4019y69Rvxu8eegGXQocfEsccdiylTJ2D5W69i7LgWXHHFZfjOt+5BX08SD9z3fTz6yMO49dabsfKdJZg8dSJ279qLzVu24ZhjZqO6qhazZk3FZZdeizFjxmHevJPQ0dmFtWvXoa6hDuFIGGPHjcGixYuEsvPww7/AM88swapVqzA40IWZMyfh+huuwc6d2yU/pamxFX/4wzMC4tjpZ+HOgikY1iUDhtc7HqGWx3ZExQqYhf5CV2O4YSqdFPoZp1W7du/G+AnjpdhjIcrJACf5BIV0Q2NxqALrlFbFpdmw681/czLmdstJrRuh8viUZtKxvOfjc4LBrjUtbYdt8J1wO97TLKBVOn0WQVrrO/tG2V2tzGNsNsK4TgwBB+PHj8Nppy7A6aeeKmvjySefwradbQJ4Bgf7sPCM0zB2zChksknJdjr+uDlIDg0gTDOcTFpKTqH+lDjFK+JQRw8sBARIyGTO50FtTSXGjWmFZRDYQ+6dcCQmejoCvZ7eQfzmt48JsCBw4Wc1L+lyKcw/+UTMO+F4oer19A7g1NMWYv3GLVi9+n3oPP+sEnxeEyeeMBtnn3mKmDCQwkQA4iP44IRTD6Cnf0CiCjZt3oq9+w8KBYyhidwXmN1EUMR7iXoitZc6FFWnqB6ZIgCViYS8r1w7XAeZXFYAiOhGNa+EMwpoDARlCijZJM60gL+H4GPShIno6OjAjh075H0TLRgsxGMJpJIFhCNRqSWo1xHNHd02gxqGhgZQWRGXhmtlogqnnHKqTKHeemuFWB2Tou716UJzFL1aqShTSgJt/psMCplMOVEKyqJYgWCZroit6AiFUOmkyqbxsq7cCcXIREX6XPxeN29BcAgjGFQorVBWPWy28t1V4NkyTIk/DmpZPPPH74ljKXk/1Pt+mMNAPtQAhG+PuDxxORom2g978fyyPry4pAehymMwOJhDZXgtzjipunFZhAAAIABJREFUGePrGlCTCKGSWRSjgYF+YPHyPP7wfBsaG0kzqcVp84BwAPj87a+hYyiBz94yD8dMyaAiHsEbK4FfPboOBXTgG1+/ALPGK63DH5/dj30HDuKKK2ZhwoSYAIJ779+HAx1hHH9CHaZMBGrrgcEMkEsBjVGVTt7eB7y2PIWhvIk8Rbm+qNzHmWwKPk8JIYKRfAnxWI3wgdlZ7+3rQkVlJTIFE6mCF9W1ERF9F9IW7LwXYbEEoujUgMfnR568zpAJs1hCwAiJhqRgDkALaijYflWkMGzR9iBC7mc6J7Z81XUVyJpAgZNz4dir4D4CHNEXsgjwKPpV1BcSMJEhsLFNBAoe6CYPBS8KFKLSZpfdahTgs30w7LAAEFKc6L5D8bsMTGktLIJZFbgoae+WD16DoGCktJOIAgEwKv9BJ3jg9IPBkeJMZsJrehCwOTtiUWnI8yt5NTEclYGJ6YFeUmQYQ+iVdPLiDa5B9+gqmo0Jto4tpfS4vVxniqakKG+sYkg5C0AXT3yKzS2x7OSGEYlQg1NAyUxJ58oisPBVysSKk9+iya6trQIRJdOloLrvtGI2/fAU/fCy62p3YcHJNTjjzAgmj+MSGUIQDD30SRL7y2uBt9cNQvPEURnzQrMHMGVsBcbWeHHx2WqCQKE334W2wz68+CrwxuoBZHyWKO9DHhO1MRsTW3w4eU41jjsGsvaG+oG6WuIkdqksJNOkjm3Hy4vysCOz0GsEkDYtxBI+DGVS0INRhMJqylZMA5St6MYQot4OXHnxFMyaAbSOAgLevFjrehFFVx+wdy/zPYaQt3PoGkgjb8aQKRoo2GkSGmCihGikBprdiKEBJn2TqmJD00m9ZEEYli7R3wMLR3++fLrhng3DhcewmP1IS+0jJyflwEGJa8spBEdPQMTpRbIdHPGutFrLNSJl1IMyF6yjpzX8sWEthI+cZIJQgH2K9Sv3INfbg8ogdWKc1JmwZdLIzh/JqR7oVhg+PlEBIAZKBPoc+ZcCsM0sps2sxqgxYax891VYVhHXfPxTWL9uC1avWoef/ex/IJ0DVr+/FnOOnY3XXl+Md1etlVwMFjK8J3Qtikcf+SMOHuhANBZGJMqDnV1s5cbk0wKyj8UrYjjuuNmYPHUsvv2dr0unPBKtwNBAARXxWni8AaRTdLuKKYqEh4UKaa8sHHXkCmmYVhahCO/PImxD6RfoIpdK5RAONilnGC2pKKJ5ctuVfoZTcqKgUDAi96lfjU0kK4H8fNIsmG3EYkh103NiG0zgIVoagn/JiHCmVEInUbbEMlnJKyG/+pwjMAIwONAvr4eUHBY5tFCNRsJSlB1sPyC0HLNEHUtewugam2qwact7AsJYULJoKuYtjB41Br99+Nf43e++h5defgvV1ZWSVB2JxBDwh7Bs2XIsXHgWPnPTZzFx4mQphpiQXd/QIMJoUuEyuQzilXEsOGUBRo8ei9dfXYr9+/eJFfKcudNxww3XSD5KorIal1x0OR5//Cm0t3cincqheVQLIrEwOrvaha7n14MCPGPRhLxeNgToWkbXrXwxL5ksLP4kmTuVEuoOC2825liUVlclUCzkYHMfiVcgwywTodionZrFH68pu+0ENpys0H65SDth0nf4poq8iSGMqjPvpsHznhabYigbaL6nEkTnJMorgMm6oSi0Mpc+rboYznvs6Fb4dU5AeLbUVCdQV1sjKeMs7Hfu3odjZs3GnrZdqKiIYnRrs9j2kvI3c8ZUmZo1NzVKgKDHY0siOJ8ri/B8wcCqNRuwbftORCMhLJh/IurrqlERjwo44uSEtMJ4RUKE4P2DaaxdtwmLlywXp0daJPOeah3VLJSwmTOmITk4iIVnnoV3Vr0nICSVyaOtbR8ioZBMPBIVYZx5xnwcN3cmKuMRKaLpfhWMRNHR3YPDnd1YuvxNFAxT/j6USgsA4p5FQBDw0ziElD01+WDD1OWoylT2KOc+XjPqk/i1xqYmNTWkFiQQFNBKOhX/cFLA94/0K04hCERZvE+aMEkoU/v27RVKJvdTBnoSKHBPrKtrFC0UDYSowyHNjCyNuXNnYeKEcaJ92bBhvUxuTzvtDJmo7N6zF/FYJRYtWYrefjZsmJQ+0rzi96r1p/RnI5QrdS6wNuCeIXpgR6M33PhyNm63mVWeKaK+pPRSio7GhqoaB/49ACL0Rk6TmBXGnDYti+eevlc0oAQgagLy4XXC+pADEJJjDOSZyKkFcbADeHZRHxav6ILlm4ZSKY2m6t344i2zUR0ANq/vhenJ4vSFrXI4/u6JQTz3ai8aGxtw4ZlRnLtQabnvuvtV7DkUxuduPQ2nzCvJZrd6XRC/f3oHPP5e3HzzfMycoByVXnixDYmaSsyaq6OqMoaBFPD5W19FIDwbn/pUI+Ydr2h676yysL9tFxae2Iympig6h4B//kE3krkAimYQunCB1Ngy6CuiuUrDmBZdkts5yamgG1IayCYz6OpN4fBQAP5wQtyN0oMppAbSSFTGEYwQ+acAMww9EkIpQp50EdXeuATwpbL9sHwelHQ/tEAQ4ZCG9EAOYY8PrEl585s2KVgWqusDaoqRIzXGhN/1C6flb9gjm4dm6NRPIePPyc0aLoUQYGUrGSJAlh1iGAhaJaFlmRTHCwApyufFLpQFmdcWEKLuJVU08PtJHXNDGfkVsjX47QQx/FYCEH6DoXFmooSDXlODbuoSJsibnQCkSM9uaXVZQuliECK/SADCvzLpmbZ2PqF18H2gMxCV/6RgqZ9zKKzCZyYA4fsf9geVbqakdDnOwEhqIBZ/BSMtuQdeT0Rc1CS3yQv4yEigKQCfNzssdDnyq9F8Pl2A3xNGZdiDQiqJeLQfl18xBqefogIluUb5Xr6wuIRX3x9Axq6Rx+HlK2W7oJX6EEUK3/vGPFQnWCRlZLTe3RfGK4uBl5Z2wV9bicF0Gla+hFHVEejFw2iqSuL0+ZU476yJMvEqZHj4E1dRWxTGCy9twcr3dOzpjKHPiMETiyNjpaFR4AECMbqpAflkEX6zH/PnNmBiq4EzFvhQk1AgsmAAKbp6mcBTT27DwbYApk8bh3nzge1twMbtBnYc6ELOG0KepTPdjDIFeEoBVFL06QGSyRz8wZLosUoGiX0jE5Dywl1WUtlUo3xKMvx3rrthEaT66XKhbTmAOXrK4hYrR/9OeQxn0uG6YJUDkBG7SaX1cH/f0Va7Qpd3rHcVAJHy1+kOKwAS8gLrVuwWAEIHN82ZgLgAhABSupV2VDRk/DcnIEURSnrh4Q1g5ZDJHYA/lBWAG68I4ZOfuB4rVryLlStW4/vf/xc8/MivsbttF05ecBIaGhvxy1/9WophDSX86he/wjEz5uG4Y4/Fb379hNBtPn3T5UKp4/p57bUNePHFl0WsS/3Yj378bdQ3AI88+pI8n0LBgAdxAZjtB/rQ0z2IoaEkmltahYoxlEwjFIwpCqZdQqIqjL7Bw1Lk+X2kgmRE3E46l2nEpcg17EGhCRklL8KhMPK5lFxLdrNZ6BBoRCNRMbowSoYU8LwNOR2RhHIBjepmkxwUNkcsOgEqoo7SF6nOP//LyYqrX3HXEEPaYnTr6u+T7i8nOizOlbWuJsW5T+f9bwsA4bsXCoflbMoVaOFaQCQcwh133ClJyd/753tx6aUX47JLT5IzgYV1Z2c3YrEKDA4M4Z13VuGaa67CR6+4Vj43fvwEHDp8WCbWxVIBhsU9zcKdX/qiJFQ/9NAv0X6gA6VCAZrPQlNTDc4/7yzMnjUTra0+fPXun6LjcB+yWW5aGj5y9tk4/4IF+OWvHsWyN17HnXfehX37OvDcsy9i/Pjx4r7V1rZHnL5I1+FrJYjgFMOn8V7lVCsguh8WkHlOIHgPCx9f6SR4XSXN3TCcTrlXvpeTbFq60kaY1191zXlmct+mgN5U30fhd7EovzNfUDQ9lQbvkXXBPT0YUjS9Qi4nUwdXL+BuFa5ORUgy3OvFDQ/IZTOoTiQky6KpsQFvr1iJju4+NDU3iy4nEOA0nE3DEPw+j0wYpk6djNNPO0Vo1yyGOTXgurJoauMPirh73/4Dog06/ri58HosAaq8NgRePA/8AU6FSvjzC69g8wc7JIyLTReCSz7erGNmiINkbXUVamuqJdSQtKkXX3kNhaKFyspqoXP19nRiVHMdbvzUJ9DUUC0THmp9aN3b0zeA3Xv3or2jE+s2bBI+uC8QRCQaR07ocdQ8kr5WRJ7XTdcldZ26LeaYObjNAYROqS15QV6lxYxGhEZFQTrpU9SPdHX1oKurF1VVNElRJgi0sU6nCVojqIjFMWvWbGzftg3d3V1yLxF8cF3RctsNJiSY4ySaNDYGR8ZjYZx6ynyx3mbTgaYNB9sPCWWuuXmUiOi59/2vn/4cyVRBRPeKIuqXqZkEfopNL1O0FEtEBmLSfCi3RWdtQoqoCyiOVpQowCFq3bJ9Qz7rTkt47agNOmoConLeOAVRYncCEI+ZEwDy/NP3yfn8DwDyt07e/4ef4/FADEgaFnMmdu8Hnnz5MFZv6oEnMA5jxsQwqr4Pt99UjVQ38OTvX0Z1XRTXXHuavK0//80WvPx6HmPHTMBl51firNMgSdZfuvvP6Oirx+1fPAnH8t42gbdWAn94ei+8gX7cccexmDFBFYIr3+1GTV0VWsZYqIj50d0PfPW/vQc9NB6f+EQ15sxShfIbS/rwwcaNuOrS8Zg0ZTQO9AOfuW094lWzJW2UhxA3L9LBwnoBsyea+PjHwlLEr1wNdPfbOOkEj+QkHOoAlr5vYtfeJPx2HhPG1aAiYakARRNo25FE774ifLEY+vz9It6usaIwhlhEk1yvoRgAUrQw5kiY3SNyH4tFOZS9ug8DOXbI2Ul08gkMC+GgVw6FbD4t4XI+rw6tRE0GkNUpUrUFgPigwfRaEmJoUdjCjgEPapP8UooWWXyzMwtoJgGIAmmiv3Kbw+V6LoVJ3AaC4uo66e1uDBIpJSSXsVPptfzQiio6TfjGBEN8fGq8SCYyvdDUwEJRURw9CT/B8a10O2UDIGeewhxlwSfiYMfhxcONl0DFUJ1TAhgWiD6vOgRpaxoK+xAIkjNtwijyoFXBkaSP+EMEIwRhpDN4ZCpSYriTVwVECU2eIDDuxWDfIRwzsxKnLKDdJpBJAT0dwFurdqIjH0SsdpRsc6W8CS/91Y0MigMHcOvNs3HiPIgBA6/Zph2KgvXWe72wY37kiilUhLyor/CiIpDEaSe1Yuokaj48CAe8w45pRtFEOGihb8hEd18Qf3r+EHYdjCKHCnRlMgjFI4o9VsgLbWzimDBq40M485QKxINASwPEPW3HLgOpjA/rNhnYvb+Ijo4sdI8fQT2Dhac34sKLgXQBWPRWEpvbCti+Lw9feBSyXFolgLUHQZzI9gIGCqU8AlrwCA3IvwZAXCG4ewC4p2Z598v9+XJQ4H7ubwKQsl840vUamZKwCcv37IgJiLuUyZse5kyzyCUPecQVqxyA8EccJoC6RxSDEWFOQN5RFKx4gCYXnIBwkqjLBIQFPrt1fhCAcD0XYXpLMsEUAFIkxZSd8XZE4iYMawi33HIjRrdW4Zvf+IlQCj9942fwu9//DslUEnX1dTjv/PPxs589iGuvuQq7d67H/r17USr68P37/zuefvod6bTX1MWwecs6xGJhfPazl+O++x7BoUOHxAHq7HMW4sDBXRgc7MCs2eNRlWBOgh/RcBjbtw7h948/jcMdHQIUIrEoSiXqACjSVRqCUCSA/oEuoVcYRYpbee1IlfKimIugsrIKBoaEquXTwlKEDvR3obqmQjrZ7L4bJUuKey9KwhPnhEbE9SavvxKcKvEsg2I5LWLxrjrzLg+czRp2VDnJ0LwaAkE+hinPkWuFtUU+lxdwwveMnHc3iVnAj2UgGAoglc7C52WKtiYdep/ukekonz8LTLcZQ/vic889G11d7SiW0vjYVVcgk81JoB07uswCmTplMq699gYRod92221YtHgJVr+3CrF4DDOOmYHGpkaMHtOKdevXYcniJbInhwLUcRRx5523orGhBofaD8g9RfOVt958F5s3bZVpySWXXILTz5iLh3/7B2zY8D5+/fAPsWH9Afzz9+7DzTd/Vgq4++67D80tLViw4FRFp8rm8dxzz0sXnaGsNI0o5IsqGyagi0kK92QpcHkWGabjhhaV68pClwUnJwecrlADQME3r3PQHxCXOOZQsVvNa85il5MPOllSU6DCPD3yd3bZo1HSa5S9M00dqGvk5qUApXOfyvTEEUcT+BuuRsCDNB/fA5nEsKANRysUUUbziH6jWGTwLjv8muQscbLxqRuuQ0tToxQSBE6kTPFV63R4Yw0jgZw6Og5Ty6ecyjg1IkBV1ERg2449ePDnv4IeiEAPMNGbAnieH7THNtDS0iAmAnPnzEJLyyisWPkODrYzM8SSCYqcG+mkOGHe/oVb0NpSL4CI1/fNt97Ge2vXiQMXNaGsR1gXRNhgyuaQSmcUiPTpokXlNeRHijbXZTZSfFnUc/CXsWnF94jXjmB7/LixQkn069RnDIk1d0dHD9r2HpLpjstx4HSFjQo3A6e5qQmZdAYdnYcdITtkEsJU+erqKixfvhyZNA00LFz9sY+irq4G7Qf3iR6HmjOe6bznCIi55ujoRT0TGxxP/+nP6OmhM1/cAa+2Y4hBy3DaKrO68MrnxIXLofaJOZC8hVw7pMy7gOuvtRhy5siXHel5OVVYmqKK0vG3AAgpWFKDeLxy3T1GVgDIC3+6XxpxbP78YwLy/xBwHP2rePPmpFsNtO0EklngjbXAxp1JdA140dQYxbw5wOUXAN4CsH5NHxJVMUyd7kcmB7z8Wjtefr0XTY3NuOKiWsyeoUDFf/+nZ5DMj8Y11xyHU05Q1PxXXgdefKUNefMQvv71UzCuReki2g8Cbfs6MG1WBWprw2jvBu57YCs6OkOYO6ce531kCHNmNuLQQWDNux/g5BOiqGsejYODwG1f3ohIdJYszQK5mLT8C4RhZg/i2IkD+OpXjhEL6Pt+/A7WbtiL733nWkysBzq6gJ89OYQ1G9oxul7HdZ+cJLSyNesyKBkRCZc7vBXYsL0PdfOqUd8EBPuB/gPAtu1DaO8eRCHggzccEioQJxuJUBB2KY8SLTfhgz/SgBzzBqyCAJtCKo+gzvGmiVwhBy87hsyJMDXZRPN+Ft8aosKPMoWrz76mpjNIR2VriNMG30QnEE2oISyKhvnvzjvs/tvJORHA4XzO5ZzShUacvTh+kcwS0qRIc+FkQoeXWkdSt7gfssnLD/kEv67BUyQn1glvJlKRLofT5SSQIe1C2s+0MuUzVfxMxRCjFkM599Dhi7/E5auTUsXXmc0WpJAgNUt198KyyUlHhSNVJp+T/uYlNcurpjosKjVygVUntkjVt0GetY5wwBRxsWlmkRpK/2/23jtMyvJsGz+n95ntjV122YUFpAnSq2BD7AXsaESTqNGYN11TjDGaROwaW4zGXrGgYleKIKCidFh2WdjeZmenzzxTvpzX/Qysxrxv3t/x5fh+f8hxcAgyO/vsPPdz39d5XWdBImGAzZWPrN2DYIyJtUbZtCniNnEUHvdj9rQinHoK4HIo0PLiiy349HMNmqkAGYeGwhIXRlU7RQNS6AMqyiBucDzwAgFg65Z2jKyrwOgRaptThDyj6DE2bgSeerEfCacLBptVJnGpRAwFnjAuu7hYEuULvIDTAGz8ZBMCfiM2bGxBa7cT8XQFuvrtcDgL4bIbEOzbhSOPMON7l01FQQmQZAZLF/Dki53Ys9+CXj9pV074fGbEaRFpNyJtZjBbEjazDmAHHYTftCV90yTk8KFwePz+dQ3JvwIfuW+Xc7Ma/D0PCdjFzUqt3Ryg+SpIUdx16bhybel5C9/0XoO/D99fCRMBl4kAZDcS/j7RgJiypBQoACJPoAAQE6wg3YINhQTSQsFSlDCjlobVnII/sA+1I4px6mnHYvyEajz1xJtY//Fm5OeXYNmyy2UC0tHZAa/Pi4suugSPP/40+nraUVZC/YQfEyfMxHnnnoO/PfIs2tpbkEpHEIn2y35755034fbbH8Ho0aMxc+Z0PPDgvfj0s/Xw+Sy44soLEAlH8emmBlRWjEaedwhefXWV0DkJZE4743QBBuvXf4p4nLz9pBRFvHecgNBIwuW2SQFNzbPFVCr5FqFoJ4qK8xGNUBflQDw+ABMnGdw3hB1F16wEzMaMSoSmgwVtRkURx6KPgmgK0VniKTtW7s8EiAQU/OzYyee+QBDCQk4llseEIsT7ygKZzzw5/7Qe5WukcAuFDgX/RWNh2B1OCWyMxZMifndycp3i+8SU+JUmGmkCgn4BcBs2rEUmHcfcebPkmd+y5QvpyPA6GJhIzUdpSSmOmjwZDQ0N6Orpkq7/ssuXYcaMauxriiIaj6K7swvr167HqJEjYLMbMWXykTjQ3Ihbbr5JePfXX/9r3PT7P8q0SEtqOP/887Fo0UQ8+dQqhKMDWLjwBEnEvuWPf8Kvf/NbEeC//vrrKCgoxOLF56ClpRVFhSV4/PEnsX//QXzv+1eir7cfzz//gjg6sUCNJAgozKIVIVWHPwMLa3ataZmaczFi55yTLupAOE3in0kHIrU0HGTBym41aUKKx0+QEZfUawVs+G/8/CWtnBOyVEoE84k4J9R89tQOJyBkUJeb7+d2uWSvUQGAYXFMs1utaO/shMXmgNtLAXwWXV0dcDiU45rVYkQ8FpbE9IuXXogjRtYLQyEUGhAQTKoe9UQJCqT533gMH69bh5KSQkw8cqJuSx0X0NbR2YM33nxH6F7xZEYlkdOKnhStZAKTjhyP8eOOEL3JJxvXq/PGbBXqnM3hFZoewZfVYkJnRwu+d/l3MGPaUUgmqYMAnnv+RWz58gs5fEjrokFNkDa7RhOcbrc8b+PGj8eoUaOxe9dObN68WdZlXl4+Uro1Ls9GaZ5IYmlaAIgYNSQTKC8rQVXlEIwfN1amSNVDhwoIM5ntONDSg/feWy33mgGI/Jl4rQQtXO8lxcUCDjk14WSVzyTpb9OmTRMw9/bbbwn96sgjx8vPN2zYUFQPrZR7ys+azzbvNUEpnQBtdqdYZn/88XoEBjiR9UmMAJsdBLFsAuZS7QlC2PTg30nHllw1AhM6vxGo0dZbbEwVgP1KYyu3mA5Bq8OT00OvI71KKFZfBSASUM2Jq0x8FQDhBCSjheEwRrHypVsFgJDazjjQbylY/49ASG4CwiT031y/C7FUBdrDEYRSZiTSbvi8VnjsXVh6zhAMKSIASUjAz5x5pSgpg4Strd6QhsWawswpNkwYI8MBPPDQ5xiIF+PY46owppZd7jQ+WmfCqre3IJXtxbXXHoeqclVU79qSQUNjA2YtKEPZUB86+4GbbvoY/p4RqCi2YvzorThvyVHI97qwa1cXaivtsLp82NUB/PRXn8PuGI143CojcD4k7FZqA82YMrwfv/zZRBFx/375e9jR0Ip7ll+Cag/QtB+47almBBMmzJuShzNO9Ujn4rY7X4bR5MKPrz4eRgqUX96P4inDBJj5t7fgpKOr4CuAXOOug0IiRGgAeO+tfbAjhTkzR8HpBlraB6Clfdi6s1vyOKoqK9HfEUZ4IACrNS4Fuc1RhQxDybIaosk0YgaX6GfyLBwtJJAwWZE1MW1XcaZE2C1ibvVE5mhVUvtL/UV+Np2laGesLEPFBtiiyVwjQzcqEX/Rlkt1fphLYMo4pXNIcCGcfhnJm8S6V+pl7gss3Dk6MilgIWnzKZuieEkHgl+nupvUrvBrRAwvAjD1d9leVMND3ltgD8GGFYiyO8GJj8aOkh0Ou0m0EDnLVKF95TizMilJwWjOyiHG1wn1QwdmBCHc8FhEks+aTiRgp/Avws08A4+bXFfIAcEuGek1vESjPaXoiAmKth0q08SWRHlRFjZjBha40bC7E6mMD2OPdMBXDoweBXhMgEPC4BSwbT4QQHtXGMmsS3zpK4o9uPDcYpQVUR+VRTYVhMvqQ+Mu4Lob25D0FSFrt8mkQ4uEUVLQixuuq1GBjpkItHAYdqMLA4EsEmknkkYT9h5IoqUrgY5uesnbEOxtR2VBBiceMwYVFRm4vGaw9/fJl4qW9f5HAQTDJhSXeRBLKtVXLG6AzWmW7jjFfP9KA6LOgcPi8q8eFId8b77x6wdPTL4ORHJ/zwUYqr//s4OWWjiHv8/hQ+qrHbHcdebkIbn1cqgo0jUknJjk1lU6kYHHYsQXH+9Est+vXLCgBNxpWlzrExB20BUAMQkASRk00DqCzj3mdAo2SwJTZgzDd6+Yjf4A8PDDj6KzPYiBQBzJfwjBbrjhF7j/oQfR6+9CWVkZFp14Gh544O+wmU3weWhROhxTJ8/Dzh0NwotnUnlVdQmu/dGVKCtX13v9dXdJcUHK0TXXXIYgE8tNcdTU5KOvtw993SmsXb0FbW39WL9+I6qqK/DDH12NykoPOjpjuOOO+xEKJuF0FAiNkQCBWhWnM4VLvnOOCNcfevAxuJ3VohmJJnrg8TrhdPjQ1dUFq5VFRBQV5cWoqhoiIIUUKTYS3C4v9u5tRCSckGwiu80lAI8FlZqAkGrFopX5JCpYUVFGVPOBBS/pp9yfcqJVahekEyyaEyVqZ9GstAeKX84AOqudlI+4iLwphmXRw8R2bjJ5+T7JL6C4nZME9d5K9M5cEgbLsTBn91wK7pxlsXRdaAlMK3ZSkhT9imL4IVVDEI6EkV+QL9fc3NSMpRddKJ37fQ27MX/ebAwE+mVyw/d45unnEY/G5R4tW7YMkydPxBdbP8eYsaPw2Wef4ogxY7Bixcs4cdGJCAXDaGxsFNHypZcuw/e/f4XQtJ55+jnYbE78/sY/iFPXbbfdLvQhh9MBu8uKRSediPHjx+Pll1+WbBVOb4YOHSqf/759+4TeVFpaivb2NqFtUaeRAAAgAElEQVRisTjlZ86CtaiwVAAIqTv8zNml5zNOMFNWXqHfF/Ws8fX8jHxen4Ce7q4OYRywAcQCVGlGmBNz2HubtDCuE35WBEnJOC1xY1JAky4XZbHP+2bkFJu6GNL+4mJFznk/J+qzZ83AmFH1mHjkePk3Fuks0LlvmegKRSF+NoPmpibJ+2CHv7n5AIYMqRRQ3N7RjQ8/WoeW1g60tHWhoLBYimH+nNFwEOPHHiFTFoqw+X1vvvlmmbp7fYVCX6W1LqlFBFJ9vV2YNWMKjlkwV1LY+wNB/OX+B9DR1QWvL0+oRxYbLVxoWMOcjiRqhg3DlClTBfht2bIF27Z+qefjOJFgPhBtasVVjz+Xyt2RyAEjbe/DmH/0XIwdc4QAkbaDB3DkkRPQ3taKaDyN4tIabNu+V5LKGbrJ58Pn9YoGhtMmToGqqirlM+d/Q0EaG3hw1llnCd2vsXGfrPNjj1uATRs3CBihGQCnSaRsETBy3+EKaGraj95ev3wWpHjx8c1kzPjssy/QxWmWBHqSsUBrcOpxYwJYRMPJKYjUE9SkkQLHPYhW8Gpv5zn81TNIz6jSGRNq31enhNIhKjcseRVBBmuSnAid7AtdhK6MhhUASSdDAkBeX7H8WwDy/whzfOXbchGQncoAttNOWQ2DbRQSNhNSZjtMFreMZ42ZbpgxAJshAbvFjJaWHrEgNJppV8uvN2HChDrU1xpQVkyRLHUS1C7oFqgFgN0CbN0FPPbkp/B4s/j+96agtoIuLMALjzcKzWDuCeXIKwN6BoArrngFTttsVBRZcfESO2ZOtSISBdZ+tAUj6/IxZFgNmgeAX9/cAJOhGr09CT2Qi17hZhhizZg3Jo6f/GgUombgD7d/hF372/H768/HmGKgvRO44aFGGO0eXHhmCUYOg4iEb7/zWUmAu/mGc+BJs0O9HQcxFvsPJtD55TO450+XIK8I+GhDHCtW7YM3fzjqquxo2tOFI8eU4ui5AOUjgRDg9gLPvRhAe3c7Tlp0hAiTu9uBoD+KQD8DynxS+IbjGfT0J9AfdsBkyMJlaISWCiFqyIPB4oHdTH9rCh4cCiBI5c7sAAIBA2L0J5bHOS5jfyYqUzMh+WX/+NkttBWmFDll0cOIaM+nKQCTNcMoRsAqaFBpNHQnCTZihLfJ51tD1hQXdy11FJkkcJE/AAX4WWYqpOkoQb97uwIgJGJJd0cXePG9dQDCpoccVXpQYSKTgsttlg4sCyO7XQX2sfCinlKoylyrSQonKYil13xaJkMsCoXfr9PK+MZkfcm0iLxmkwnRoAIh1FjQ8lhAih7gaE4DTieQEKF9GiYbpwQcy3M6kEE2EYQxlYUh6YTT6pUiK5WNIJ7uhMtlhMfiQDIWQF5BBlqaxX0e4mkX0iYfYgmGU4Zx1IRizDjKjuPmKM8Nfz+wfzfwxzuakc4rgcPnJLZDoKcNVeX9uO5nY+FxAKVMd6fOJg5QJsLnLUztPsXJ1KvwdwZwWQBDGIgHgAIPBAQnhL5nxMEe4C8P92HnvhhceRVIZiNyKDBQ3ekyIS4pzP8agLAoHPwrt/nnphQyWRj0gn/HFHDwQSOTCDmYDgMKoeoN1gXK9Q2iF+pg5TBg0b1PJPxMKVJyAXA5WogUuLolKQsmKcCTWbjNRny5ngCkD3l2BoPRHYe9M7MYdJCzyQmIJcPnii50caQNmhhEsOixZDKoqszDmPElOHPxeHjzFNj+8INO/PWhJ9DT04+/P36ziF7vuPM+HH/CCQiHE3j5pbfFWeeE46bhlJOm4/13d+KVl98UoSqvbyDUhaPnz8KYsfU4+eRx+Mt9q/DWW2/LFOGhh/6CZ559HHsbvsSppx6N0aNGI9hPOgxzDjy48667UVTsw5hxIzFm3GhEo3E89dSL6OwIwGhww2R0SL5BbV0VZs8Zi4ULq2Wy++tf3YTC/Ho07NuPUUdU4qc/uxI7d7Tgscceg8WawdChZTjh+PkYPboePT1+uJ1uuJ0MbASefWYVvvhiB/r6BuB0Ko64FAtGNg94pzgFiMt9tEnByaKEGUcZ0Syw65zjkecyCliw8hnOCbF5D9nR52tZaPF1nPSw60/gwQ2SBTIdqmx2u4iurboehaCHBTYBB5PiaQPLjq90X2VvScoUgPx55calRNMsIJm4zYwT8vXdHhfa2tskM4JTBrp/LZh/tIjBv/zicymgr/j+92Q5P3D/A+jt6ZPGSklxKU5adCJmzZ4u1+X1ufDJJxukSCaff9WqVWDOAqcNBBEEK0uWnIPrrrsOTz7xFDQtgwsuuBA+bz4eeOBBWSekyAQj/bjmmqsxbtw4PP3009KdXr58udjq8udkZ/y+++6VMEYCj88+3wy/348pUyZj56696Orsk24/P2tF1XLCYrYIWDvrrLPlc3nhhRfla2i3T/pdf78KpQuHlVsV7Z4JYMQdSwcgudA7ZnjktADKNY2fudKGyJTO4RDaHClYousJ8xpseiGuIRoJYkh5KUYMH4bTTl4k05HclIBLTAxZkBU6YFg0UjahIG3YsAFz5h4Nu90lE4zmg2246Q9/gi+vUOhsnIBQi0HNw4nHH4f5R88WnQnf/7LLLpMgQU5KmLVFyhYn8izUOX2hGH3OzOmYd/RcARA3/eFm2evpOMUJCClh8jlIpo9ZwBrXLCmYnDqw2OZ18rPOZI1S0PNnJ6VLGT2QUmYSO+GSonyctGihTCX27NyBpsYGHH/csQIqKar3DyQxZeosmRDecccdsu/l+5jgHhRtLn9G3tv9+5tw/vnnwWa1YtWqNzFp0iQBmVwf06dPk7ye1as/lGnshRecL5oQTpX4rErFIRlDylVPaekUmHA4PNi9ey/a2jvQ1taOPXsadPCWDy2d0e16eUCZ5Osks0jCW0nN0msOyXgbBCxyzShpaIovlmpifiMAUQe/ABDWLtKoVRMQNg8ky417TTKFzLcA5P8PsOPwNfDcFw2IBly09AvEssMRZSeakdsGu+LmZZKwWzJy8+i1HI9S6OcVu1rmqLMz5HSS8x6DMZuQqshIL3K3A06nhmGltK2rhMUNPP5UF9KpEE44fri4F3nswO6t9CA3YcxRFpQPBXr6gT/f1iKZC6eeWIl5R0HAyv5GhtP1YPrUYvhKgf0h4Lrf7YAhRQcL8leVZZv41YfaMGWYH7/65TgEMsAtd36IfS29+OMNi1GfD+xrBG55bB/chaU472QPxtQBLc0sEN5CYbkHv/jpLOSbgXse/BBvfTkODmcRjP63cevvT0B5FbDy3TAe+vtOlJVNRFmhBUPKgNNOVsXyl1v3oKs3gKmzpqFxP7B2zS4sXjIadSPoygVsWQ20twCeQmD6XPXz/uXB/ejty8OCefkocMbgybNgb4cZjc39KHBnEA4lEAy7EYmzWx2G12OGMZOAzUoeqR3pDA9lHgZ2JKJOuFwmoSKF41l4igxo62hHUXEFYjFywbmBKLF4NKpJ14obL0t4Flos6nnbSWdwuTk10UfqxoRKETHRncookIf2kg6mtdPdJp1GKkFhr00BBwZQWThuJT2ORw67a9RFWGUKQvMPCmKVi5aanKh0Vl0zo09N+JmywDkkJtY78sInz3B2owK+hLkmQ1dpbalUaQIUOpfF2KWl7z3fTEnT6F+eSqTgyFJ4m4HdZ1SUOQB2F/nmnN8kYUwnoYU1ZON22M1O4SVzgkI7Zf48ok3IJGE2UbhJ7i+pOyYkaBiQYWo8AXgY5UVR1NV4UVbmBpuju/YAexqDyFjpQmUWO+Rk1A+fpwcnnTgSC+bJpYrGIBe2ye5+IqMAbo8fYtiQ4vXQACwMOKhp+EfxO28O4PDw37IIJgx4YeUAnn21Ca6CeljdVhFW2mCTMTiDNIXS97UCPzf04FrJ/fr6mFwdQjpIHTQl+fd3OYNYUx8WLul/PHQtOeBBrYfMMgZNSZTWQyWbK+/5HFgSUad0yXIohhox5cbCQ5QNeAGoScBlBHZs2otoTzfc5gwsxpCi8BmUNitrVPoEAhCzULAoQk9D02mHJo3W231w+hIYN2EYhtaUSKczHNbw+edbJQDv/AuWYOz4KiRTSdmf7rvvIezauR9/uvlmjKgzYNMnTXjzjQ+kebK/6QAWLzkTA8EurFv/AfLy3Ljttutwzz3PSfHHoL0TFs7CayvfxPvvv44rr1yK9955H6EBI5oaupGXVy45Mlw4TrcFl162VIDXSy+uRDCURDjIXAR2HC2YMeMoDB2ah6PnT5OwwOXL70Uq4cHMWXMxY9Z4HDnRg6ee3Ij33nsXHi+53/34/hXLsGP7VnzyyUaUlpTDYXXg2h9+F2++8Qnee3+17Aks3kSXJUDBJBkDxUUF0lWVqQI1AeKsxcA2TaxGOalQnWDmBmhCMWKBlEtcZoHL1/MzoOMTww+5d+UAr0BGi8rDIBih+Jecdf7ie1D7QPqJaEaCQSlsaB/MqQyBpN2m7FFzADsulrZqyqK6rXqoLDnxGXZ4FaDlM+4QRyLSSbg8WTya4Xa6hHsv7oAU2JvMEmRYW1sjoY+BgX5B3lazDTNmzMBzzz2LRYsWyfdcu3YtLvnOJbjllptx0kknCWVnxPB6dHV1i6j44YcfFjEzfx6DQcOyZZeipaVFPr/169fjyiuvxKuvviaf5dlnn4Ubb/wdFi5cKIXms889I51vvm9JSQUefPgxhMOKqsaJMEXbpLktXrz4ECD0+nx45umnMX3GDLz04ouYPXu20HvYPa+pHoLOjjb5HPj9uV3EEwST/LlVocn/ShBdjk7Dx1h3yjIwF0L+rJ5tleMj/XFpsvFsISg4YnQ9ll54npghsDgnCOG94QbAQpP3iGYJBB90ttrX2IQpU6bJWcUJRjSWkFwWZof4+6lboP24JIBiwfy5mD1zKgoLfAKSn3jiCckJyS8oQVdPABarU3JBlNMUm28p5Od54MvzicZxX1OTnKmcrpIOyJLZH+gXahn3Ha5nCQm1KOvcnAGDCKyNKkeEPzfXjZk/T4pC9TCqq4agckgZTj/tFDHAeOD++9ByoBm3375cKFX9gRAamtpkSsO9r6mpSSYW1IrU1g4TyiZ/EUQKdat6qAASaslIPezq7Bb6IScX5513Lvbvb0R7WwsmTZoIl9MuzmO5Ro7YKUsOi9w8oZfxfkvTgG5XmQy2bd+BtvZObN78mUxBPN48BAZCqKyqhtXmkAkKNSRsGJCSRfohwYisG725kHv+CFRVTg1DK/lcKle3nKUvn+lwJAKbw67r+RQAUaeEDkAG2fAaWCswGiETxGsv3iqN8m81IP/+Sf0feSWXElF6PGPABRdvQyQzAjETw+yIWHV/b2ZcMEGbqaJZsyRIW220o9U7ydmUBPGRy5cVf1Qe3iloNgZmxWCO94uNXvXIEuzbr6Gz9SDcTjMymSjKS4uQjGqwmDQUlhrhzi9CxujAhk/7YPM4MW+WA2OHANYM0HIQiIaB+XMBZyHwRRuw/J5mGLUSaAkKGDlW5oYHaMF2zBgVxi9+Wg+6h19/0zvoGdDwpxtPQrUL+PyLBO57oQ0ObyEWH+/DlLHAwWbgnns/REGpCz/5r6nItwJ33LsOH22fIRxTc/Ad3L38eDh9wLuro3huRTeCQTec1hTmzSnDaWdQMMf3CaO3T8OQmnyh5Lz91l6cc149yqviaG1qxvsvDWDAb8T4qVU4Y0mZ0Lt+ed1GRMMVuPrKKowZAckXeW8j0BsApk8CfB6grRN44qkOkmdw0qJaobo17fNj+04/ikuq4B/ogAFORELkbRvE199GWq+ZoYxAf38cdjtzABwIR5JCs5AQRhGmxmExMt3chkzKhHhcE00EvzAa01BQYBF6gFfsDTnZoO2vWgfMxaLzSIabbAKwGujaoqsdzNRyAAyRNtsYNpWEFjfCarKKyJD1XMpAhxnFL5OwX1oUazlOKLuUOl9fpjH6wSSid4pU2flQRSozG9JC+1KbOvlnktvC9xP3UB5WDJq0YoDtf3bPtCzy7EyjBYxWRVnL6GGq1O6YDCkJskwz6S/BZGxVIOfcfiSYUS9EOXCSrEZOKpBGUgdpKXKqjUlYDUGmxMhhmaLAmbbRJhcytEc12mA3UwBMsWIvxo0rRl2tUyYr8TAtgPkskl9MYBhHX38U3T1x+INxpMixT5tgS7tgTiThNcTwg+9OxLRpkFwXgw1446M0/vrUPhictTLlIZ+djDreO6H05YZUX9MA5rQXX5+AqDG4+r/6efSV/emb9SLfsIWJtkP9/8ESlEN/1oHIV8GR6oYJZUH/upw+5JAWREcmh/Uoh0GK4sTrbnCcgJgM2LF5L2I9vXCb07Aaw6J1oKm03Fu6zWUNMKUZskrv+YRMQMSUIWuEhYYNnJSYQjBaEghFepHOJFWRHE8IfSGpRVFbNwTDh1dLcfXKK6/C8g/77V//6jrUDDVLsGR/H/Dxumaxgr3s8ktQVAw88+wKmSCwiHxr1bsoLS3DpEnjMaIeaGnlOkzA4zahu6sXO7YdxGebdwrwEVqF14KDLfvwq9/8HP5AAC+veEOc1hz2PLF9pcWo0ZBGMuHHr3/zMwkmvPXPdyESsuP4409ESZkTxxw7Hvfd+4IEl/n7OzF8RDVOOH6B7LPsdr73znsi3L7qiquw7uPNeP75VxRtJRyXZ5kNCBb4FBL39HRieN0wKYRIeerpJq2LIaekakSkS6uMKgyy1+QcddgoCAZD8m+0Hs3pEfz+fpmCkMpDbnsswY0GQoMhTSmTMUknllQtgg+GO7L5Qh0C34N0DVXMKDpPLuyRkxJxeIoz+8Smgv90oK2CWKW8kYKSS1c5UymdCgXEYm9rNMAlAvIoLOTBp9MCnKi/4B7KLvhAsF+ML4L9QSw8fiF6eruFYkZh8NixY7BgwXyh+BGocLLxy1/+BB0dfaiuLsSjj76A1pY2bFi/TjJPrrzie6ILOeWUU6UIJc3v+edeEMeuq666Env27Bb3K9K0nnnmaSl2OW0ZPmIU/vjnO9Hd0y8/Mz9zZi8NGzYMl156Ke666y4BVtdffz1eeukl1NfX45FHHhGK0qZNm7Bt6xdYsvhMrFz5GrZu344f/vBa9PkDePvtd8SkgOeHaHB03r+yQ1RNA/kcCTbEPOWwj576k8qo4r3R4jEUFeZheF01Lll6PpKJiICEXJgl1xiLXxWwyIJYTcQCA0FUDKmUqXkkGhf3sM6uXrQcbMNLK16RHAvRImXSov84et4sjKirgd1mQXd3t4Cordt2YfNnWzEQiiORTEteCe8xdRmJeFR0LXS6sjscAtq6urul8OZkLCn0Ijao1FRWAdaMABDl9kZaIv+f7lLGSaCNz0WniPErOPWpZQ5OOaZNnYzWlgO47967hYp10UUXoquzAyVlFTCY7LjqB9fI/ePkRtlTxwXsqgBDt7JgHmC4JSlSFN9rcl07duxELJoUrdHxxx+H/DyfrDmaU8RjEVknmu6ERqAoblJ6IKQCIEa43A75uTnNIfjis/riSy8L8BhRP1IoW2PHTYDd6ZTMnr5eP9raOuB0ueQzZdAxp1G53Jpc04hwgs+pULd09xCuIwIe/hJnNtGQ0kGJ7IpvBiBiwyvBzlkYCUCyQax8QQGQbzUg/xFY8e+/KR91Ph7xrAHnXbJdAEiclH4zqTk6UqczA4sz6gayJqTitEvMARDaoDKsimFDJinkGE/BoiZuDiObjsENK+gCVF5XIFtLbwdFzFkZvxqN7JyHxbFIgq04nnVYENESMDmsqCjOg0ejK5GGYDSCtBZGTbkTVo8bYacTzaQ0dQMaKSoOissUX9ppjmP62BguvigfdGe8efk69AUyuPHXc1FoUROQe59uRWAghcUn1GDRMcCBA8C9f3kWvvxC/OzHx6HIpcTwb6wvR2l5PtIDr+Ge20+FJw9Y9W4WL6xoh8FYjuBAG5ZdXoXZR1MP4sf2T+NoOWCB2VYsydeNzftx6WXDMHIE0N8LrHv7AIIDYVSPtGH20cPlen94zUokY+X4ybWTxTXsQLsfDz/bgxSsOPfMKpSVmuEn5ey3m2C1GnDVFVMwqg7o6QaeemYD5i2YgdJKIBwFtn8JbPgkjJ6+Jow9shYFhVaUlFjR0Z5CQ0Mn/AEW+XkwW93o6Q3B7qCdYgBZLQSXwwa7lRtYBnZ3PoLhOGxWjuSNSMYHZDMjADHbyG0FIkmAAw3qF9mlT0azMFOwR2CRIeeb6fMuxJglYKFlJpAQzg/5rWnxaE9pZpmq8BDnAUyffOmcGYHggBpFq0KTo1uK4VRyd5YUMB1gUBibkswLrmZymK0yUSGFkEpjdpaiEbq2WOH1WSWTwWjTD7hEGiYDHbYMAqgYbcCDxWiMyLrMJi3IpuzKb5g1r6KvC6WG4E0OUGZ2ZKCAuJUhdkmkhJ9qFGtMYcORcpDKIKYZkCQn3q6KnvRAGk6TRSYl3FtT6bhMsCzWNKKxkGzoTLclHUB+UxuUZdfMJMFXdHJIZxKwGhOwZuIwhgdwyjEjcOzRQHW1yqJ57R3g8Zea4S6pQTCp5gjpWEacutSA4zAFSwTGgzhV/wpMDBaRf9OO802OVt/8Ot2RahDl6qt6eH0K8hWr9sNaEXX10juV/6oOmvp/SpSeE8YqPYGEsRF8kkagZeGzGLFjc4MAEJeZgDMkzZRU1iyFEbNUZKiWZBBpVuh3AkAUcxkGhlqKE5cmrm1maxZGcwpmqwEJLaaMFlIp4aUHBwK6/SkpLy4UFnpgNmtSlJMKmU7RcjOMkaOG46jJY1FQ6JY1wILi1VdeF60D7TNj8TBS6RjKSgtw0knHwevOk7Rwfj0L5ocfeQCBYDs8eTb814+vwaaNm/HZp9sxdcpcVA8dKZNAhol1dbUjFvHj1ltvQjwZxh9vuR2JuEsyLAbCbbjrrhvwx1seRltbK/LyXRhaXY7zz1sih3+/v1/sZ6PRICZNrMdbb2/G66+/g96+ARw1eRr2NjTKveCU0N/fi1kzp+H8805HZ3ufFDqvr3wNGzduQFFJISqGlAvtp7e3T2hS/AwaG5vw8F8fQZ/fj3XrPhbXHaXTiMvrKLwXFy8tKXQmBjSyw8zCkbarZotDOOrS5yQI8tAdaEC6wfn5hRICyNA2l8uhUsJZJKbTch28nwnRQ6jObG495YB6rmMvmjx9DMi9hlMO0miYy8GJCp13ONEgZMllnJACJnqYNAMbCWqNSMQSAsbiiZhw95csPgvl5aUyeSJQYTf79NNPx8qVKzF9+nQpzDiR6O3pxty5M3HKySdh165dmDhxkrgajRw5Cvub9qOzsxOzZit6DjUAPp9X3mPmzBno6GjH/AXH4QfX/BQ2O6lnYdmvCZipdbn66h/gxhtvFOBCUNbT0yOF7wMPPIDf/vY3WLNmjYAjZnW8//578OXl45prfigZEX//+xNyr2gPrTIf1JRaDHuF068eSpl20PhEf14l4yHnqKLKXdEI8Fwlte2nP7kWtTWVQoGic5VqSPE557lPFgBNRjJCP0tqDOoMSIe9uKhUJmMEIdSwvvfeB+js6sLevXsF1JaVFmPO7Gk4YtQIOGwWpQ00WbG3YT/eX70e23c2SEOW3XsW83TDkxE+7Yx1DYvL7ZGJnXx/j/r+ErynW+my8aTOFdKvuIdnhbYl2hkjLaXDcDsZGBrG3LmzMeaIUTIJKRVXqgN4feWrMlm94PxzxcqY6ykwMACn24vnnn9B9pczzzxDAA7Bc0FhvtwzrkkCfgF+zPpKpUTLQ80Ip5hHHTVd3MgmjB8n7mHKYCwjkxJx5WItKD+Hyt843OThPkq3K2VmQu2Q5JzYHULH4t/z8gvh7x9AUXGJdJgOtrTK1OXNN1fBZFHBoS5XvuQP0a2P30N0YWQtkErJMEwzdbKKRqUmasptTQCL2QSNXc//BoDIky3/fngCQgDC/CcCEHWgf5sD8u+jhv+Lr8xJO+kYu+Q7WxHJ1CNOxxADudDqAOcNZLpuluJlIguNRZCiqoiLgYF2sBy92uSgpk8RO+4JC/3dk3BnnQgG4srvkid/wgCv2ySd4kAwA4s5AQcf7JhROuVJowaL24ywpiGbzKDAQHUuk8ljMCAOW1oTa9qgzQVY3ZDL0thtY/HGzr0FpQVAXUUMo0c6wKDnD9fuQ1dPBOcvmQAbad0W4JmVIbS3B1CZl8APrxwuxfErr22By12IC84disQAcP1vtmBfZz2KS12wYzWW/2ke3B7gtTeARx7bA69vGFLJXlx0cQXmzAdSyRi2rA/jw3db0dOXh0TKCIcnikuXjcaEcYAxBez5TFmh+sojqK13oe8f4d6/++1KWIxDsWzpBBw1LoXO3l785Uk/XN4CXHROERw2Mzp6gRtu/Fi6a4vPmInZ01XB++vf3Ivv/+AqlNYY0NoBvPd2Cl9uO4ixR5bjlFMdaG6k/3oSU46yorWNeSrAh2v2I2sugNXuRHmZBVUViouX5+GDT5viAPqDTGOmKDuCaGQAFaVq04tGKQAvgNFaiDCnXWYo3jvpS7E4DBpH57TCNSl73awV4ShdpgwwW9nRoGMGU3mzIs70Oj0IBhiuxVG5AU43c1hiMqnh5h2LqrrfYFKORExQF6cd6UgDdupDhH4VUzQbtvwNHJtQA8INXon6kLXBZLDLa2Pcs0yaTIniyYjwhDld42TGRgCSCMNuI5GK4Jb5IHZks1YFOCz6lIOUKcUAUECIafcm9W9ZUwopjqwNJtna6LYkwR0csbD7TuG9UZPDzJlxwMGv0/dAbpZsulLMyOfT5VJOItyXyTgQRzSdesQ3pxaEUSrJVFCctEyia4ihplzDvHlVMmHbuKUbn3weRdGQGgEkFOxmNQ1uBw/UwQqOf95cvklIrgDhV8cl/47245/fnbat+kh/8Nvpmg8BF3pQofp+h6+VW8lhKkNuhKIDKaELELAOygmRQkXtafwlnUkti0KnCds3NiHc2QmniaGinFSlkCS9vK0AACAASURBVNYBiJaOIpvKIpuwiJBRAAipp7kJzD8onnQSk/AtCqxtrDio8UpL4jVpGuFwlF5PknAvXX9OyJJhAby0g7VZSHd1IhFXtBXaidN2kGF1WoqA1CUFMw9n/jkYJC0E8OW5sOySi4Wj39TYKoe0x+NAJObHsLoSTJ85CUfPn4Ndu/ZizUebsGdnM0JBDRUV1VLElxTno71tH25dfhOSqSh+9rPr4fPUiMC8q6cRL7/yCP5w04OSosxGRVVVBb733WV44oknsXHDJt2JJ4Pbb78dmzd/ib/97Ql4fcW44Xe/wsN/fRoHDjYLeCouLsDll30H6z9ei02frMf11/0CRUVeXHfdbzB/wVzMmDFd6BblFcV4552PsPK1lXA63Pjldddjf3Mzhg8fgbw8ujABbW0pPPfc89i3r1H46mXFhbjwonOxbfsWrFu/DnXDR0gDovlABwaCMemlU8PBzZefJQuaaESZAwypqFSuSrqtq2gUZDrCPVrRPtS6znHedcqhvlb5L+zAS+Bj1iDgJa3pGRWks2aZgE77Wjq1Kb67WBPL9IQuZA5EghFYzVaxFObrIpEQhg6tQmFBHnbt2ik2u7w+8vmb9++XpsUZZ5whQMPf24uLLjpPMh4IIPj/33j9TWlaHHPMMQJGN27ciAkTxqO9o13elynzdEFiuNzR84/F3fc+JEYU1NlQN8AuOT+vK6+8QoBGd1enOIfxeSH974UXnsftt98mNKWiwgIcd/wxcv+rqobiTGpGtDT+9rdHZc2zgOTHN5iCldtPSIFTn6o4mMgGqLP9c0QtlR2FDAL9vaI1uejCczFh3Gh43A6ZgliomxCbWIJEWtxzCmWWqVc4EhU9zMGDrVi27DLZK3y+PFnbBAdc04899nexlD3nnMUYXjsUA4FeeF0OEexHY0mEIgl8uHoD3n73I1hsbqER8fr5fXmm5MT8/QMB5ZJl5fRfTbwowOZESYaxcv/Th+h8Fiu1FMoGmPeK+S/83NmI6O7uxBXf/66kxu9v2idCcIr916xZLeLwI0aPUhodqwU7duyQBl8kGhUdEe+rnJnxqKw9rmfqmQgmJA1cNBekqfPnIDshLmGO3DcYasldM2cQwMkd74tYFeuib5k06w2dXKNHhYyyCa0+f7p+MT9GqK4W2mrnHLC4N7NBkhJ9DilYBoMZvX0hfPbZl7A7HXJdvCY+FwT2dN3i66g7ER0HJ9EyTTPJ91JBuuqCvjIBoQB9kAhdAIs+AbFm1AREAAizJ0Qs+y0A+b8IK/53b8UtIJIGzr70S4Qz9UjCIRWfsinTQ+aEaqJJB9DMlGneelpEcwM2cIEapWNIR1Xy1lmEaVa2WlPw8GBlGCAUSjaniXJZNRlAfSCFx6QTGRIqpyCSzMLiNkhxy4PATv0AKy97GkbyJKmDMJnRqcWk+M2zK02ByUTrRS7JDFz2LOzGEAxpurKwA5ZGKBJEZUURLIgiL78Me1picl3ZmB/TjxoKGmYwX4cHOzvRbQeYXNyNpKFE9BDVQw7gFz8bIR/K9p3Us/QhEjHAZY1i9qwSnHqaFRX5wM49ITz6yLvo76uAxVYEg6Uf3/3uFIweCRzYlcTKJ1qR0bKYfqwLx55UJo5aN9ywFhZjCb5zwUihgx1o68Mdf+9E2ZBKLD3bA4fdiD37OZH5FD6PB2eeNhKLjgOSMeD+e5/EVddeiLgF6AkAL70Qw+bP9uHk08dh4kQg5Af27NiO6dPGSsGzYzfw3EsdiGR84nJTXQkMpwi/L4a5sx0oLAJ27gJWrmzFQCiDsROGoqAAcFoUxaynL4UNmxrQ3p0Hs70cEkDPhlAyBq+TXWU//F2dsBl98HlKEE9koKWoC3HK66g3Iq3EYlUTChZ3kr5qZcBeXKYcFPGZzW6kkiYlQM8lyoO2kOSP24UapQf1KjpVlsUhDzN2lNRUIpOJwelIIRQcgMfFkCWzABoCXWbf0CEsmVXuHcmIk3nUAmrSSRYHGaS1mIRHSWeGEx5er9EiHu+iOdGUlbSsP+Ga65bFzE3h/2DxwHqUkTA6tTmdZY5EBhqpU2Liz2mjul5SvEjjks4h3ZVsdunoKmczaRbKpOmQA5o+iXG4gYF4i4A8m7kIqQRzU8IoKfEhGg8iEtUQizthNrtgs5ECZ4Cd1pUcY0nDQXUm/7tJxjeBDvX6r/G2vuaa9d/vRpxk/fP3Paz3UAWgomCp76M44jnNit5RzYEhfeKhRzOryc5hGYiIk4XLLF79DNw0oMRtxNYNzQi2t8OGBEyZgUMAhGAlB0D4gKXZYc1Ghe4nAIRWjymKlhnUpvYZs9UIoyUDu8uA0vIiCUWzWRmiaUQ8SuGwDS4nE6oHkEoRmJukQWAxeyQIkIW4xWKEw2lEUqNtqsru0JLsNKZFsG21mpBIRqBpMSxdeiHefP1NdHR0Ih6PoqDILa6EpWVOnHvemfDleVGQX4B4lMGVb2Pt6k/gdvkE/J52+olIpfw49bQ5CEUiuPnm5QgGlKMRKWV33HkTLll6jWRCsEFTU1OFn/z4uzJJDfRxUkTHmyhmzhyPV15dg7/97UlUD6vHpKOmiTDV3++XZ9HlsqG2thrbtm6RJs255yzB6JEj8edb/4hLLrkIr776iugbrvrB1XJG3PrnWzFjxkycddYSrF6zGp9+tkWs3mfOnI1Jk8rx8ssb8c677+LcJWfD67Zi4oRadPf2YffeXRg9ZizefPM9NDa2w98fFpeiWbNmSIBsW9tBRdsyWSW4sK+vXwouFj5cF5zkC0f/sCfCYftnqXN0DhGfF33Zs3HCbi2DAjntJAARPYBuqyp2sYfWoCq5WaBSv8D9yGJWQYO8Du5T+fnUt0RkElJYxKaPskxm0UsaF9dCYWEhggMhEV6PGzcGX36xRQq+adOm4+DBFnEtY0eca4lTENKtGEDH9xl9xCiZNDMZe9FJp6Kh4QCGDRuOzs4OcdEiQC4rKxFNwJo1H8r6ZWf9nXfeFvelBx/4iwAOUrHGjRuL+hHDsWLFCowbPwHDhtUJ6HjgwYeksCegsFhpUqB4/rnRqjQOBIDo4EMmsDkAcph5oSaz5GmyiaShpDgP48aOxIkLj5OpvKJpqUwSNjL4XHMv5/pll59Ux9bWVlx77bU6TS4lQE1lmWRw//0PYOfufSLSp510b3e70L2UXbENRrMdjfvb8bfHnkIokhQxO0EFhdx81liwy5RMgKvq1EsxTGdF1koW2s1m5FnLbdpssnGKoCZBatrOIp/TB4Yn8vP+yU9+LHkczPsgMFm7ZjU+2bgBU6eyjhgpk6od27ehrLxUnK16errF9Yz0PQJ+sXwgQJKJnAJo3Dckt0vGgiq0UMwbLLzuLEgV5vPM62HIIwHIYZprTv39lRaQAlfGLNLMzuJhbFD3m7knOeodt3c+c9Rl8TOXoGZdV0hA17i/BStefk0PJDWgu6cXhYXFsDtcEghNLRfrRU6vWIeRAcYpC7+nUHHF0+AwAJFbkBOh6za8BEE8O6kB+RaA/O/wwX/81YKEM8CZl21BODsSybRTBE9WFju67avE3Jjoo5yC3UDRrqLecAHwtaygyDcnVU8ACNOxbXrAVcwAq9nMwYdaPDSMTaYQY0qtT6VbS60WBxxWIBzTkDWb6OkEh8MAY1wVZRywkA9qjaVhZcfaboCRVqWJOFIJOjB5ZDEm6XaTTtBYVsbbpGeRF2k0pRCLDcDncYtvdSxN68csrKRbJPvhcsQxdky1/Ez7mjoRCBqQX1iKnj5VyJYVDWD6tDIJweMj/OHamNCH4qEeDK0AjllQhulTjdJB37ENCIcUT/tgWw+WLCmW1zRuA1559AC0eApTF1hx/GlVGPhHuvqPf/IOLIZ8/PzaKZg+Dmg4EMGtjzajtn44lpxogc9jxJd7gFv+9Dk8LhvOOnUMTlkIRANAd2sPSiqKkPIk0RuyYcWKFDZu3ova+hROOG4sGrZvxrhRwzBuTIkU0Ws3AC+ubEEonSd/r6/xwGYIoblhNb7/vZMxbTLQ2AL89eFmON1lmDDFjtpa4KN3d+PUk0chrxhY+cYA3n1/AFbnUITpKpVJwevMYOokK7xuYPuWL9DZHIMWM8tEKhQyIZ2qgicvTyZSoZgf8SRTdK1SlJUWl0vgYDCcQiwRkoRublzks1stecolifQrulSR5sQph9heKSqUNGtIHVTNdCVYlyeH43LG0DMIizQrjqAtKCiyyBQkEArB4oirEW0qDxaTRSbrPPO45uKkRlCrwqT4DHNmuNdZYZRRh8o9oRhAbIX5fXXnMeoDhLHF5yCpnOHsconkPcekO5OAVUKUSNURJ6iUSd6DIne65pCTTwBCG2M52AioJHKeNsmqV8iCicWq0pz0SgBmPE4XMpeAs1CIfHe6haXhtntE+EAKH7U4dge1N5yyHO4AfR2EyEEqXbN/BhlfAR9fwxD/n/Tog3a6Q6BBRKlfd+gaNAUZdF2HrlEftOaE9fIz6YiNuibR8FA8TNFjxohiFwFIE4IdHXDQFz5Npyhys83SodVSUVlrhoRVub0hJgBEkwkXzRz4+ZDDTGvJLGxOK7LGFBLJEFweu9Bekgz7A7uWTkQZjpalToCUUVqParA7PMim2S00Ck2P65k5IMzmYO6OZDGY7GLFSpoHedoEJy6XXVK32VFkgVdcXCjAhteYTgflHpeXM4gsCavZB39PSIpuUjKKinz45XXfxdAqwOPjngx8srEVaz7aKkFsTk8KC46ZiN/feD/27mnAQNCPBQuOxgXnn4c7b78LVosLp516CsaNH4p4Aljx8hvYvbtJ9GVt7d0oKS2XjjobDTYbu8IJdHW2Smjf7bfdKlz6H17zA+n2spBlmNvUqdNAbcetty7HNddci/KKIXj5lVexdes20UD96le/ET3aDTfcLhSa2poq8KSYNmUCps+ahLoRhWLwMBBUz//b72zG3x79O3792+sx6ahyCeTkM0FnLNb1b77xLla99ZZ0mXOFo4Qk6m5Ng9c+760CwPp/BQWzAFV0LauFoYwmpKl94IxLRLXUmbDjonMNdG3SYTBvhJakQ2Fapg6cfLH444SL1C0WuyyGxTI3FJLvT62Mug7q+vpF3E+NDv8/KTekGk2fPkPcjXgNIkCOReVnJO1myJByVQhmUhhWUyc0GAZZhiMhASWkX7W2tuDYY+bjoosWS9Pq3XfXYcuWzzF92hT89a8P4c4778D999+PI0aPFmEz3dnuuOOX4u7n9QE///md2LptBwqLSlRgodDaFJVWhh16w0PAmWwtMq8U5oUecqW7Lyr7ZrGlzWoyoRhZX4vLll2CggIvnA7S3JhbwpwjflYx3U2NAX4ZEe9zArT47LNRVVUlRTL3TaVjyOLe++7HnoZm3H3PPUglI3A5LMI2oD1y/agxMJrsSGUtePb5V9Da3oODLe16oCA7TdSaWJBkMKIEZSq9B00HcmYKuQmt6BToiCVuKgqAch2xwCeIJGgg0GDmDAMa//SnPyIUDmLnzh0oLy9H84FmARwME6QlNZkIA8EAZkyfijmzZ4gb2fDhTHbOipOZTPz0AEFlIKWMAGRSx52IEzeCANnDFFBimKhM5zQ9GDAHkr4+6f56RZol+FL3lhRRbrCkaBIQi9ZEkWF190qznKkEQ+JI53BIt7phX5OcMRSwd3R2Y8SIkVKjfbR6rehRw5EY8qgPztL1k+eiQ2oCAUi01vwaAJEUdLpg6UnoOQ2IORP/FoD8xxHF/+Ib6IBdLHPPvHyzTECYX8HlZB8MQLLkNGtIc8Rm9IrTicHKwohd4gyyFBIr63Q1OTFnkWLhgwwsadpDWsRtJxbLwM3ungsIanFkyB9MZWE32WFOGGDVF3vaBMSMyn6VLkAECkzPMCGFPC6sFBAy2BGJp1HoNiGToBuXWQCI+q4abDaLOEokwhlxryHtIYMUzDazAKBkwiCbrtNrQlGBF4ZkCvFIGBwp+gqLMJBQrJlkIixj2aQUDuR5G+Fwu9DaQx/2fJhhE/1EUX4AkydWYXitKoCbW4H3P+gVGsVZpw/BuFGAFgLWvaWoWmOnmTFjjgX724A//P4jWAw+XPPdiZg8CtjV2IX7V7SgqrYa55zggcNix+6DwPI7t8h059wzJ+HYuYA1Bezd0iO6iYpxLrT6gRdfAjZ+2gGray8uvmiu5Ir4nFlUlNsQTwLrNgFPvdSAuLkEJrMHdSXksWfg79qEZcumY/xkYNcu4Jknu1E3ogTjp6rJ0HNPvIfFZx+Lunrg8x3A439vhZauFPF2LM4U+C7Mm1uOYxYAhV6AdX9vl3KU6u4GPvoA2PRZE1yFUYwYUwFvvleKX5rBtLaE0N4WgduTDy0TlayFRHoAHq8XWtKGRIyHvBofc1rCDT+TMiLBMazQGuwwmhh4eDgNXrZEmRYwsZngpgXD6kphshnQ0tqFcNAMm9WHogIn2lqCMBgoojMLoFHUHTUJU97BeqIjA4/01HmDMSa8M6azc4phIZjgVMPCzJQ0UmZ23y2wcBxIlyqOuml/bE7BQMohPzihEUVZYwKaU003dKJRhiNBEWjaBCiSqcSC12Bkt5XaEuU2Fo1RgJmG2ZCWwykWpfWgES4vEI2ojJJoMAsnpx4MO6SVL7MQLAmVpKzRUY3Q6JvzPv7H7eRfMLj+XRDyr7DNYFnqYArA4OvJ0QByBZkajSgKqPzO4SbRDxkEIPL/0R5SPOjTRnjNZmzfuAuR7m64jJoEERpzFCxC2FQUhoxBAAi5cApAMoiQy4u6NyUKogkGdU8ZAmWaLlgMKC5hQUxjARojZKSoZHdbuosSokVHJRWWFg6lYTRYUZBfiIGQH5FIHwqLWZQmpaiMRelO5NMdaEiZCcBiMSAY8ovolZonFmAssKgvYbOFhQEL91hEhQwyPZxfk83GEE/6May2SvZGBqVqmQjCoThaDgbFAYmTT7uDIZVWsdxdt24Njjl2PnweL35w5TXI8xWjvKwYA+F23HzL7/H++2vw2utvi4X1hAmT0djULMJqScs2ZxEO9YvV6cLjj4XdasGjf3tEOv5Hz5uD008/UbJJWts6pJil2H7p0oVY8fIn2LhpM/bvb0ZNdS3OPfd8HGxpwbPPPifF1MgRNTjnrEUoK/PB7jDAl+/F5k8/R58/jGzGiQ8/+hgtbR2oG16DSDyAZDIm04Oa6uEoLxuGnu5+0USw+KOrVG7SIDRRM4syTXV2Dy2sr3aA+TdSg8i5d9rdQrFjE45TU04qZKrCM4nUAH0KQpoo16LJaBHnKO4ubDSINbCez8GClA5dnHiQ6y4CeaEX6XkKom1T3XjqW+SqsgYUFBQIgGMRSr0ev5ZFMq+FZ7XL7ZT1Twel6upqHDhwUKzTqcmQzIcow/NUt6Mgn5SeckSjYbS2HpSC9sYbb5B/5zpmp75ySDF6uoN48MGHcPHFl+Due+/F+AkTheq0Zu3H6OntU3x9nTajYw0BIOqZlSdI/VnXzEm2A4t5/Vkm2OYtIDDo7moTIDJt6lGyxvN8HhQX5gvIZ+edYIdOWEWFxUJVpJj8QHMzRowYAa/HrZsfdIt2iD/vux98iJ179uPi71wiVoIBfzecdotY3FbX1KHXHwL9Ar/YtgcdXX5s/nSL7gKlXzsNEGwWoetRz6hMEZhhpZLJc7RRNS1TjZDcviZTkEwaUyZPxPZtW5XgWteoEdTRqapqaBWGj6jD2rVrZJJF85DCokJZFzU11Tjl5EWSw9LWelC0OpyAcL3yfflZiEmLHvTJyQdBB/WE3HsI0LR0EvFUDG6vSz/jlDWxSyhaBH9qzQ3+JXcrt69yDVqsAnL5fXM5OwQXyhSAOg0FRPh+nMrxF40gBKxRB5NMwuPj8+tEd3evuJXxsyfwWLt2PfbsbcKOnbvhcHrgdHllCmwyU0fF9+dnrHzgcxQsWb3/AoBwAmLLhvDa87cq2vO3FKz/8Xj/j74gB0AiGeCMyzchkq1HSvPS2FS0HPS8TlP2kUlKZz+tJWE3u5CIJWGglz4D34w22SzEzpOTEz2HgduiiJDNFrH5szocakKSpWCctK8oDFbCAnKoHTBEs0jH6VrCFjenMpIkATuFUxwjmiywmLLwmFIIM2jElae2LgrQqR1J6nQxUxoGWq1mNYRDEfjcBbAaTUhGkygstKK9L4SiYo8UfXLmWDkuzyIVykCL0nIzi7xiD/w8sH3i0odENI5UhIcxx60JuPNsMDuZHZJEJmWVGjWdbEN5iRvB/oCAKovdIwU2ux0eVxbJeBMqigvgtZVhaKULznwNbp9FXJ5WvLQL+d4KLDndh9G1ygXrnU+BIUOBcbVKZN/YCtx2+2bke+1Ydsk4jB2lfvY//PJBXHX191A6CmjtAVasAHbv8WP+cQVYdAIQ7AB2b/sCc2ZPQDRuwKYtwOPPf46UvRAWWz6K3V4kggMwaE249DsTMW0qsGMvcPddTTBZfJg83YKSkiRS0SDmzKkFLf4Jru6+rx3dfQXIGC1wO01Ixzsx+Ug7TjvFh5oKAxo47XnpA0yfMwpzj67A1m3AQ498jpJKAy69fCJcHmDNWqCuFtizG3h7VSv6A3H5bGcdXSWTEk4pwkGguzONjraA8JQpzuamjyx590YEQ5rYJHJ6kct8kINNOiNcoxz9JpBKd+EX14+SHJfly7cg6Dfi2PkTRPuxaVMMyZRN0ozJiSUthrQkKWZ1Opd0wSXkUK0JoF+80mHyKgBCWz/yrCx0SUoKuGYHLRO3w2Y0yobHC+Smn0hnoWXtQiFw2hQAyabdou8QGiMfAXNaCex06hqfCUVXZXc+LRaydA/JGg3I81mRDCl9iMNJZx6lTwkNpJTjXCIjOSOcliSzGdh8RoSyCYHkdoNDAkF1Xah0lnKF+1fAQa6LKy8cNBHJ0UvEMkv5uetNL73IOFy0yZcJ2lLqfZoJUBdz6DzTO7tq01NuV/Je+kGjKDB6EqfQMwZpUXJAKDcB4+dNIMlmJd/KpCyohTGXVI0TU8YMqwbs+HQnon2dcFk1mI0h0bUpATOpImkY0kYYNCVCJwVLo320MS1ry2L0IhHTYOUzQBtyU1qocKmMJkWSxWxAQSETnPukkGKRySIlEmZIl0WaJez+2qweREKqW8ydTNZiPCz7mNtDVxoe4uqa6JJDbRanCpww8MBnIUktE58DFjO0RiUvv7enXygNsQiFzmYkEgMCYq0OTax3Wb+SQmYwpcU2MxJS+phYohfdPR2oHVaPYDCMkf9w0bjhhsuxYsUnePft94R+SFqV2ZrA96+4DGvWrMfb77yPIVXDcP75F+K++x8SYByNhuB02VBXW42zzzod/t4u3Lb8z3JjZ82cgTNOOw0/+tGPBBhcf/2v0NHZhY8/3oCFC0/El19sxco33sBxxx2PqVOmYeXK1/H+Bx9Kx5Zr7corlqGy3ItIpBdHjBkhXPtAIIgDBzuRl1eG3/3uFlRUVuKEhccjFg9i7bqPpJBTAnR2oK2w291C2+FkKlews3AkzYbUqsEARDraOf2HLE8KrDNKzO50yzSDhZHNotLIVWdfuSBxT+EvjW6SQvVS4YdKyK53xwGxI+Y0g+J6giyP2yMC/NKSEgkfZJHrYcgUDAI0GLrIrjlpTqTh8XPk/SNtjiCBEzMmj1NrQJE+1x91IAQlJSWlSDGYVO/I83liBgc1Cv3+Png8Lnk9qUF8Zvl11LSQRsQied7cudLR5pShvn4kPtm4SZpEV19zLVategsN+/aJEDsnZFarl1Q3/QmXfVoPEhINiP6bk1d9V1D6Ak5700KJHVJRjFNOXijriU5Y/DdSlfY2NIiugwn2dXV18jN1dXZKACU1FryfBF0M6+O/08yB94JTaLlX2RSam/ZhxPA6AW9iu2t2wGRx4UBLJ3bsasCbb74la4SFNqcZiq5Em2CbTgFT3X4W/qRkEYhI8KOIwNlsVZbPLMpZkBNonnLKydi9awe6ezqFSsUzi9frcNpw7HHHYMzYI3DX3Xejvb1DMmimTj0KlZWV8kwew/yZeAhbt34u04sxY8cIuCXNjNoPfn+aCXE6JLkxZpW/k3OCk3POmEFSS8h6EDCRSIobplAEObHJiT70SnQwAJF9lfUZwxQNRt3xLSWTXaFB605ftNBmzSjrnWVLIoaikgIEBgJit839Ly5aE+W8yb2X1ETS4HbuasBLK16V++Fy+3TXMKey8M3xkgWAKCCtLHizyIiBiPotWSI8V9OcgASw8sXb4PhWhP4fxRb/9psLBStLAPIlYtl6ZFIcJSu+uYh76VLBMRtJ73qHWXnsq7+LpV5OSqbXDOLxrQtVSRdRW7XO29Y7yJJUyWkG1bvckLmASHGRg1+9lgc2JR4M8DFZ7XC7OYrmxmCWPAR29+wGs2gqiIbjaQ2aNQuz3QAtFpQuFrv+eW6fiNWFA8nijuiXomktC4NFcTHt7ArEssgmU7A4LEgS1OghRyw+rRnJF5eHgxrnLHXQejHKCSQDqfJ9NiSiFKSRw+1DaIBUMCdM1iwMNlq/JmDQmJuRERco6S6kyQFPw2bJR91wB7R0i6TtptJ0xAGqawKoH5EnKenPPOWX5O+LLi6Ar5ApqcDDd7+BpRefhJJhEKesd17P4OM1n2Hp0imYMQUIdFIH0opx4yulo//R6gzWbGzEqEkjsL81JMFlTQ0HYc324b+unohRI4D1G0N4/pV+0cjMmW7BMfPK0dvZjdEjS2Rj2bkPePCpfrT1eaU772GgXaAHMyc6cfE5LuQ5gZZ9wDPPfILaemDxhdMRSAL33r8GR46vxcknVoo4/tFH38fZSxagsNCALZ8CH360HSPH1uC0xW60dDM/JIuRdQY8+kgQjY0HMG78SJRXkmutaHuBAKcqIdlcR9YVIBgYQFdnTApbiykOq9OJNr+GhGaAzWDA3LllGDkO6O4CslGgfjjgDwP33N8Iu6dO6ISZJIXvCXjyqT9X3wAAIABJREFUbQIEdat5pBiSSABiTcFsySJLlxyjQ4T1fX3s7hhksifiN0MCkWgQHlcB3RhEq0PzAk7gQtE43F43AsEIPE4GEFLkZETWbBbXNCs1SBrpiFxcCWRSFPNZhG5IUEFr1/w8G8IDCbkXfD65sTssSrQf1+IwyuTFJF1vE13D+DSy0BeAoEoiCfAyqMNSOOo6RVLXg8pDrbpMeqAcJzIC6rjRq66/8NmFFUY+O/1ETMhqnHgqbq50+Q4Zaiq7zYwxpEAI3ydjhTFDcwDlVsVfKmNFufMJ4GB+gJxL6sBhkZIDOOrvpDfpB5AeKSKXzN+6JkemIdRr0LEma4IxZUYynIXXYkB3o4b25maEw61wuZlbEUQySRoW81scsmGkk0akEpz4siGjQaPhgSGh8nDiFthtbqSgIUnqJ/cfjoGZok4KoBEoyveJIYLVZpbOa0JoMdR6MGdHUXbUuCvXXdQFQ5x46cDvq/Q4MfZUBa7QO7hfKv9oFgIq7pKfqRIBq6pZTmkYOFI2cHKYkE+ZvHb1BipLRdwM5XNXtBHqI1jEUgRNe1Y6B5HeQ1Bz8dIL4XFbkZfnwIoVr2PTpk+Fn00qFUXSLFTZhKqrq8HiJWdh6NB8HGjuElpSIODHp5s34cwzzsBzzzwrRTaD7+pHjsDPfnodFi06GT09vdizZw9+/vOfor8/iHvuuUcmBUXFRfK5LTxhPmx2pQ2oGVYt65UWn6FQVKZJ7MKzoL/44qUoKS1Ce3ur0JG4pjnxoGvYnj0H8f77q2U6xHuSExHnCs2c7WfuQP1nOqI6P+Rs1G2l5XM8RGE5fBR/47DwkAPUoZufy+Qc1GrWu3vqRumI/vB9+wri/x9P/q9fhd40GGTwMKhlMLjs/Kc/y6piFzsSFVtVhjhSX1FaViq0ME57eC7nKE+HPjs9t0Np9dQ6Y8NHBahzJpLjUaqvlfC/OKdaCQyvHYKrrlwGs4mWtiqPIp5QAZcyRUil5d6yCFd0RYgmgTRIUne+3Lodo0aOxuQpU1WhzGkmtX4miwig2V1nmOZrr61CUXGZnPfMDqG9MGlMMiVjXocEW5JGrJ61w2OB3POWWxMKhPJzkImk2LirIofWtrSNrh9Zh+3bPpPiPxnLwuvxoKQsT0wsmHOxddt2BPojOOWURRhSWYBIOCR755ETxkuzpD/QA5vdBovNqjJRaJFL2pXRAi2uwW61C02QVHQa9XC/ZiNM1WRq81f3Rtm65dau2lfoMKb2PsnkSKVk0io0K5sViVRC7pkxw92fa1Pte5zgS4NOuNFmWE0uaEllu0xSQDxNa+0szAaLhAnHEwmha+dACPUhtOnlb05XD7Z04MDBdhTklwg9i/eV52iU9tsEfQxrFpG8ptwwSYnltDujXLKMGeqPE7Aa/Fj5/HJllpRNSB7StyL0/3HT+M+9gGeNmoBsRSw7EkjRc1e3rxQAwgLGIOJx/pKcBEVlPLTx5q7uEO1Cz22STXnQpX+9s5omSjVnBK3Sl52/WSuJ2FZ3+klpzK+wSVdxYCAsiZwOlxs2B2k4QIa0Q05VmE1C3QBzSexmse6VjY8PCq+XDCpmXphUAquZCILCJGpLCDoyZoiBDUEK8xbIvbaZxNWG9sJaWAmOpSFrASxOIBpX2SguJ8DsL7onWYwUcBkQjcVQkFcqnWrGXCTNCRgtKpnbQuFviu+blYlQNBxHUjMgv9iBgdge5OcXQAsXIRYNwOpsRl1tMXzOIWjY3YpwOIXa4WWweXuR1ELo6YiLF3zFMBs8HjsadgBbNjXhuAW1WHgs4O9k+noGlZXKfrT5AOAPAUfOUBOTcAR44u/NyHMm8eOr6wU8bNwcwYur2rBwYb1oUgLdAWz4+AOcdOLxqBnqxqYvgfueaEd/vAyRWBJ5bjts6RgmjzHhrBMNKM2zoGkP8MQTGzFsRBKXXjUHYROwctVWjK2vxZAiNw7uA9at3YbZ84biiCN8+OIzYMsXHZgyqxxDhwPb9vShvT2EyRNq8OEHQGdvA5Z+Z4QUy6+s2IUZU0ejpAR490Ogq0vDsfMtGFLOaQnwyfoQJh3pgbcQaA8CD/11J6qKK5DNBFFaZUIBQwd7ezFy1Dh8vqcV2/cGoaVqkEpa4TBF0R/ogtFug9nqgd2aj6BfE4qV1WFC2p5BMByANWOCz+tDkLk4dupFIKYKaYRF3M+gR39vDHazQ1ytzDZO5kjNYTWswAxNFdLRpASqGZwWydZhc5e5JQ4T52dMrOfmTOE6px08AK3itsVFauOCtfAexmHIMODJIEZbIoJlsOP/Ye894OQ8q7Pv//Q+23e16r3bkossdxsXwNgGh2KKISG0kALEIcmbBomB0ElCKAECb2gB24AxprjhJhfJkmVbvXftanudXj+uc8/srmSZODgJyfdm+S2yVrMzz8zzPPd9rnOuYuJ8bQQqLmvJ9eotOgspOw5d644eokVd3Vlnaal73hyqai1fWR27yYVuAlfhG1CQpXC5REDjdm1BlgvjAEiNKVKjj9WaaboRrdMQwFMJmJmA1dg1S1MzD7BjcqMY8X4NUPhqeS8TBXNtdTHf72ptA6wJiO3xznRMdE6vUh6rBaMbVbIVwoTwF6H3UI6Bw32kRwYoMUIwksXjGwUyBFQwqLmR91u4pgelPMt+PEu2nKZYlVObwIyCsDT9ELXOufFpqiEzBQWoVUp50z1o8RH3WUWHcgPqwn8lfddaO5NagYlV04EGt+pM+Z6wKq2a5evU4tgBEXd+rJir/7M9j7onEjkJgNQKP53Huk6mVlC6SZNbuVVsqcOs61bFpRKxjfteKLJ48ULnlujBJgsq4EULkg2qgIMoIXK8CwR9pi3Qeeyc3sGVV17B0NAA3/rmN3jFNddwwdq1tekQbHl2Px/60EdMOLx589PmSHTRRRdx6623mtuTir53vPPtdnzJhgijo90cOLCbObPnsvqsc3jm6WcZGhy2975v336efvppc4FaecYZnHHGctate5j3vPcmHn10O/39IwwP5lm3boPpJ1RoJRKyRnZ5AyoUXe7I839NmiPUqERTwMfzOcid/Gw1jZJdzqcUsnXAcWqBOwFCHHA8eZf9z6sVTn1mrRG6fouFglnX6txoz1VxqsmM7Gb17bQ0JxtHWCvBpwmjy1mxtcTWgdroslYYq6jUelLIpSmX0qxYNp/f+Z3fciGxpmFwidrOKtahQE0YdV40QRJ7QtopaQe++rWvs23bDhYsXMxFF19q+olKeZxsZpxwKGaF7chohq9/419JpwsMDo4wnsoQjcaN3qYv2eXqPhYNTZQ11xh4vvPmdAquoHe0T00FQ+Gg0SYbm1vYsGkTb3vbb3H/fXcx2D9AyJckGo7Q3Bqhq+eIZZBpKp+It3D99dfQ3hGjp/s4qrsvWHsBoYDWX0enzeSz1tyQtkI5LNl0jmQs6fKLZKAirWApZ1lY/qDyvtSVdY0LXet2vcsSXsWUCeSdrbGmgJqQGL1LLmBKvNc0v1LCG9D64cFTVkNJS5iLV7D8JK3hVWXqVPFXNU2TJbWaX2IIZJ2FrzS9/qBNUvS8Ak+j4ykCwTB9/UP23aYQ5VyJ733vh3ZelGSv9S1fFBOnBpLMqdIl91ocsSfo9iYZ1ygHpBQkUFUe1wB33f4Z0yL/LwD5r1srnveVdM5SZfiNd20hU15sAMR10GruRqI0GQBxndDnAyCn43I/p9cyhbmhxwt4VI0u5W5iARBzC68DmJoYWA2DUqViI8vGxqhRTNQlzmedcN0e74fRTIZYi4SeEJXRVhDSteC4sCxT9Z5COUomWpLzCRQMxZTwl0NEAx7Chs4rpKtjZs+VFvc6kiDs9dtmq2ltTonGSa8TUnujFmgn8ZZuwEqxbCmilWrGbOYKuYizZrXitOyAR9mN7tWlFr1Dv58pZIgmPORKXSQTzZSyLWbfWq3Iv11poHlnOyhdSqlAKOwnlU3ZwlNSDkREHZYY1VKUob600b5mdcZpiCh5/SDz5s/gzNUhTvTBszuOsGDFTDo6ffR0w+4daVqa8rz+1c10NsKzW+Fbd+zlbW9fzIJOZUbAgf2HueCCuUZ3W/90jm/dMchwusNEp2G/h0Qgz3lnBLjhpdDZHOPpJyVkv4+rr1nA635rAcfGYd36DZy3ehlRfwN7t8BTG7dz3Q0rTeT+wL0V9h86xBveusDWxMceHefB+w/SHF/FkaN9TF/Yxc1/fBYnjsH/+ePbuej8qzj//GajlB07vperrmriJS9ps8DKu3/6KG96wyUkm+HRzfCdW9dx9spFvPY1nZZp8+M7t5DpH+alL7+cShx+cu8Am9bnaUq2sXB+hUg8T6Spgb37+zhyIE8x5aetlupaCUo45ycaDDCeGaEQUOEZxOdroKXJx+hIinwmT8jf4gLvhDC96pLK9ctN9EbHKsQSTuwa1Si/nCfryVGseomEEhb26S1mladOQl0ryuRV4Pqj1qHWdS+qo2YQhbISkUMGko1SqEJd0wifx5yLvEruVu5OMeSmi9ogTJTtck30GDdlV7pzxoIuLRCuGqda0ci+RpNyWr9a18F1yQw5yGJSwmmP4IdzBDOtrcDPhHalVj5P4VrVGxgCSTbJqBVuAhwuH8ABJb3fCSpcrZHv1hX3GOkotGp4NdmoZ+HWAiLlGl71y6rRTUpkl1sal5FGgKgHHr1/O6XREQN6vmCJqkdWzimbTgblslOSe4pcAWyxslcVtaoosbBHYk0f/mqQQq5gtKxAyGf6t3wxQyDosbTkoF/hd06oqumANMqRWAKv6A5FgcO86dMmhMqndqJPKjBPA0JsgjLVFtlNU9waXjMwqH9eEwBEJ8kBEFfw2W48xQmt/jqOMqaiyZybSkXrNosiIjqOXHZyGYX+lY3yI8cdF/ToiptIVLTbogEY5W1ogRSFR2J5FWEjw0Nk02mjvSxZssRSmfv7Bs2p57rrrjOKkcLv9HoKwhOokbbvj95/s9Fm+vtPUKmmaGqMM2PGTObPb2P3rh573wKHomxt3brV8hNe97rXsm/fXrZt38IH//qD3Hbrd9mz5yCDAxnyeVGgHMCq89P193r+wQvdpicE6idNQKZseqd9on8LgNjJOU27r85PPO1c5YUe8ot6nF1pslqvCe4dLUnW7QLnHtMlqOiufy6Os1+7vyf2eAegJjJVpgjRHQVS+SrKoUpTyI9zztnLefvbbgLRHW1qV5+cuCJa16iYDyGp53UX1CjgKmgffuQxsqKMbXzKaI3XX3cN0zqSloCu8Ey5oz27ZQfDIylaWzv50pf+mUg0blS11tY2owDLLUzvRyBc0zQB7l8GQJwLWs38oiwrbeXUBMw2V9kpI6lxbnrzG+g+vp8ffv8OMmMlVq5YSUdnA8Vy1qbGmgLIFGPB/LmEw2Vmz5oBJVHCPbS3NFEoyk1PrnkFc4LUfaf7vyrtWsVLakzOXzHCkaDZzsuOWtN4vQ+5t1lKfc1wRJ+hUaUs4Ffidbc+mH6kliMi2pSaDTbf1rjbRuFqJNUmv6KXKOnWJuYCOKKph/F7w7V8lDL+cMUyjqSTlAaukJcZR8QolOpeKcvnscfXs3ffQVatPtfAy91332+0YzljSQvitFXOApiKc2c1tbAm7QIgarB5cjUAEsKvOkkA5HufqZnCFGrT/P+14X1RC8GL+eX6BOSGd04CEKNr1KjeJY8cpgRAXMq4JiJqsDk6x+TGV+9wuM3MHdHpOkBTgYpdwHb9yh3Iud341IE1xz45RcjxSOmmWulSxovW5pTLlgkHGi28TVkjo6khvMEA8cYWegcKJCNBIiXXZc78IitDfzbqz0KZaiBPyShiMQMyoSjG38+PqUmqG9JD2VugHB6nakJiFYQlIn45auXwKzgo4MUblgVl0YnQJaRXp8/rZ2RAI34PMeVZjKWJxpqcZas6sZYY72oN6w4L+xRcxzhbyOIPy0p2jHAwRiGTwK/RpoBUQBQvccY1+pUmpko04mcsVaWxVVahrvgUtzmZ8BMNw+hwhdHhXiJ+jwnrpK1RiF86O0ogWiXaIMu7YYq5RkuqLxaPsXh+J9Ob4vT05nl233HOXbOAMxc6C151OBcvmsb06ZDOw3fvgAfX9ZBsbDUxV9SX4pI1UW68Pkxr0s/Gx+Hee3ey+qxpXP2qZg70wb0PPcl5Zy1k6fwWdm2VMH0Db37L+XR0wIbHYOuOw9z41rnWld+8scBt395C1LOG4bEBOhZt5cMfvcK0Dn9y83o85QReTwPJpukUykdYszbDm25ayYEDsGfXTq59xXK7Ttc9CV/7lx9xzdVn8YbXzrZj/+u//BLzO2bxR39yLT05+PyXtnPiaIQ3vHaBmQhs25WlY546UPDkoynG+7O8/PI2EjHYewTWb+pizuzpLFrmoT8Dm545TCajvPIAUX8ZfyVEPh2lLN/zcIqqwIC3iXJOrmvicWkBVhfZifcETPPeAqWKLHITZtmrfrvcs4aHRokm44yX0gSjCdO9mD21cm8KjuYkkb3oVmnp95XGXktzF7jw+FTkeqgUg85FyxCCppraON3jTedi95sWbzfSphJzUwq7Xv0GXuy2rtMSax15iVIrMpqglnmix9UAiOgLTkzqgIKjXdXbnbVVy9gWus9UTNT4l271sC52RTfOFIqWA0E18pdxfXX/ePEZAKl3WV1kkU1v1aAQZc+nx2BUzIAaGGlYd98jRLxZAh7lBynQsWDUBFl8SjdWzheJBIKUc0Wjb8mm0lHLJB6XY1EJeWWpOWC2l0FNGWWxmiMaUwBoK4l4lHFxKX0+m5j6I3Eq3qAZEcgBy+MRhaFm6TZ18lH7DOpWpZPUHwcO6gJXZ0U69atWrNoURMVevQBWd7A2AbFrwFG3pgKQyWeZBCD116rrbQSmkg2uAJGbVi6TsdMh3rwoLyr8JQBWsSKwoW7qyMiwrVu6luRq5GgocnpT06ZskxJNIGQLKkG23HSUaXHs2DG7R373d1/P6Cjs23fAbGo1ldm2bRt33fUDc2n6wF/9mf3e6FjKiqeNGzZaIXz06FF7DvH93/6Ot/HlL/8T+XyWL3zhY3zln7/D449vpK11Fl1dfaatcLQapWa7LrDAyKQGZMqn80scFk4FIc/vIFd/vudSok6/n58OyPz6wEd9m7d8BtGeCi6vRnufRNIq0G1nr3X/9TlYIa5a0YnoXOHoOIJTAEiNjlibgMhuVY23Yj5DPjfGeeedydt++01QldBZeoMQ+ZzLqtC5EsVIoEXViX322kNlA+yTGL9iwXi33na72QSPj4+wds2Z3Hjjq80NbGQ0xSPrnmDRoqWMj+f49r/ear9rbpmyE9bzl9wkQO/PTZZ/+QTEQi5r61c9b0a6kLoIe878uVx73cvp6T7MuoceJhJsYO3ataw9f7WtJSf6eli0eCkHDh6lu+sYIyPdrF1zjqNqRZM2eU6nxsx9LxwNm1tjNpczEXdUnGDrwjhnqnRm3KisWqcUnOrskD2mFTHdU23yIQqb+3vYJoHGJKk9h+hXYqToTwHMQj5vDSCN4q1hZGuMwnjd5F2j6HAwid8XNyqW9FKqYyrVHHv37yYiDWqhZBTMVavPts86lkgwPJLmO9+9jd2799kEKxCMWLCkwg11EcmqX8dRFL+5RsGqAxBrbCuMWLbCci3UBKQYnAAg0oA4V8r/BSAvBjv8x/yuaEtlmApA6hMQCzqz4DcBkBoSFpfaKFOnApBJHvfUblqdQz51c5vkgjouv9Eu6iNa43vrAhZnSkW6Rndl4g1jLFveyuhIhmyqyPBAnoH+XppaobGtgXCyna3buklG51MYA19mEH8wQEqi+VKZjniQ7NgwVYUqBjx4Yn5jj6ubHA/FzW3LMh2qmoCAJ5EztxufN056rExnq4+xEY0NXfGY1w0ZduJfCSFkJJFRoVEOmygtmyviVfdFBU8YglG312uaYw54PhdcJ4qWmijmvqTixm52r41YNf3PZUsWRmc0sKLToKgIDCucu+KsYiUclDOZCicXeqpiI00xnyMWbqKYEy9WVBBnBKBZjE/qW6sudXNLBNZn3XmBsHSmQKKtw2grrdEy8VCF8Yw86hMk42GzQd57CA4ddenzAV+FgGeQqy9r4rXX+wl6CuzeEWSgD2bPdlz8Z/bCfQ/s5LyzZ3D99Q2c6JX4+yleee255NOwcyts29nNq940nTmzYcce+MrnH2ekezmd05soRR7m45+8nOF++MCfPUpDZBnpsRip8QDJxjHWXjzM29++gO4eOHx4lBXL4nh8Ph59Er572z385k3nc+GFjXYZfunzP+KKtZew/Ixmsr8I7/vwJx4zO90/es+FNMfglo98n+VrL2HV2R1s3Qybn9jFG29YxuozYe9h+NHPnmL+olmcd2GHXbc/+nEXvlCYc85oIVqBR+45hL/awLQ5zezqHWDf0W4igXamNbcSrIxbMXuid4xqIMFYwYs/1oA3JKEg5NKlmm1vQR8/fp2fMPSMF4k0BsgWROVRx98Bar8lxGLuQyrqwhI2W0hixehA3oAElhqRu7F6RfQbFbDqGNWAsNkWi6ZowF+bak0kXusW2G1R14BZzaMFXsWFpqNlAzbKZtHjZCVqgEIdKBUaRvkRtUtoWwKXiJvE1Nhc6tjpnnLCRSEEZ1GpJogBJwM0TmBYL3rc8zs+seiN1qmrTT9M4FqzDy97SwZABH6ikSBFTUa9kBuG/mMDHN6zjYhvlFJhzJXxRt3wOSG3x09VuRu+AB5Za5YLyPBYN6LyOywsUICtPGYGHbJrliBc50K6m3g8TEtLE41NjWazmi1W2PjMNhraZ1HyBPFHEmYZ7q2FrZ28mE8CACfbdI2a566hdYXNc4tYAx4nUXrcZ+uAxyQAMb69jZim2h1Pvr7TS+Ssuyw6jb5UoKvglJuX9gFNwCZcb4wn75xuVLTp5wJ/KhbUGbcOcK04VbMnl02ZOFcUHnVdXdqx1xxzBD40aVm0aKGJntXx1DRFyez687ff9ptEIwFLin788ScMBF162eVWSMnh6fbbbjPdijQgHdMa+YPf/0Oamhv42Mdu4Wtf+4Y568yZs4RvffM7E0JsgRC9P30LjEwFICfrcNzZON3PftnPX/imPUnpOul3piSFu59PiEhe+FP/Bz1Sl6Q+H2kZpbnQOa4DT517R8lzhboV4bWcnsksH9dMcSuK03254J6a+4fUBCaO9lMqZo3ivHr1Ut71zt9UsqtN16RhUvGqxqWmCprYCfg6W2UXjpdsaLKOebXq5e6776Wvf5CFixfz6LqHmT9vBhdfdAHHjp9gYHCEzumzKFe8bNu2iwMHDhkAkbZFjU/poZxGSNQkTRDcxO/fomC5qYKAiGuE6C2K0iS6lC/oY9nyRaTH5PdfZfaMBVxzzTUEglVGRgcpVUs0tbTYJFgmEhs3rmPZL3RSmbGcuRdOa22zRoiam07XoWaP0+/J9ttyprx+o4TrPgvHgkbZEmuio73NnNukPXGubZMTD9e8cHblrobzGD3LxOpB53ylyZQVLpruSw9n7FztDRUz49CX3BoHBsYtsiDgjdhaobT5keFeNj29iWM9PcyZv8ByP+SgJjtrTT16egfYvmOXaXfMejccMTqd9L+mGTYjCrcea/WXBsSVb3nHrPEEHACpuhBGARBvOUeIAX78g88QsZw7VYD18/cfdFP8Fz+Np/p8K9B/8YH8yi9XdRqQV73jZAqWbXj1LmJNA+ImIM7q1jnYuNXj5C7PlJGynmIihal+hJObpZ5DmgsDGrXXs6fV+M477lyN8hq3jTBnQYE/vHkGkRAcOQCbniiZPeD5l85nwXIQwP7Kl3spjidpjUbwpo9b0NtguZ2+wVFmt/rJpcbIZnwMpbNUEl7CiZilqIe8ITz5MkFvlPGMh0whR6RJKdlyjmhlfHScWTMSpMYGCPr8lD1+ir6gdTkDFdmcZrn0IqWOj7Nzx0Eakm2Uy34amtsZTjm2izkkeSRU1URG1AgX9JPLiKOqRUme8uriuM/D8lHE/jDrTxF4JOgUeHEfmH6mBUAdxIakzyYe4aCbjpRKKUJRiZPLFPMKu4o4So66uuqa23NXCIa9RgnJFauE4+pcjdnURd2NYDxBXjqWSNhQUjafsiIxoGLQGyaTl/tZ0Dk2WVe/i1e/cibXvRTSI6M8+4yP/p4AHS0htu8qcGwwyMEjx1i5vJFXvSpBKO4AVXsTpv/YtbXK/oN7uOL6mVx1TZyhQfj+rcfJDM4kGgNfrIv3vGcG4yn4p8/toeuwh0q+nYC3kUAwxYWXjfLK35jB8DA88fgezlszjc7pDfzgTuUBPMTll7fwlpvOtOXm/p8fpDmSZNnKVipJ+OCH72fejHZ+7+2rKKXgPe/9Ks2zzyGSmEf30RTp4QP81R9dzJLFPvYcTrFr3zE6Z2vRFGcVvv3dzWQrQ3zoA1cjpvAnb7mfc848nwuvSPB0F3zre9vpaFnEG3/DaQ+2PzvM7t3jzFo0m/s3jFH2Jw186vwWsjmmt4bxlYfpOnSchthCqp4Ig7kUgXgY6aaisQBeUlSLFdJjVRobGswOOZPVtLIWOlVLSS9IPa/yvSTerhoKWVc0FUPGpxQlTSu3GTOoOym6ownBXZFv96+Re13HvGoJpM48UyLCSkmFgHjayh/Rte3oFx6vvOaVFqxFXh22oulUqsWEgWk9gbnnVQqWZmsTCo3zLfdC/+i0DG7jVqHiprKu5HLiVh2wAIi+jHBUa2KYnlsBWeIiB0RfqBKX3/44NChN+8A4XQcOU0z1EwuOkUkNGBjw+HQ+Zd8dwqfZRqFCyOPHXxEAyVPJpygVx/B6iiQSQRqSXuLRIk2N0j1ErbMn3UcwIH//EPFE1MS5gUiMwbEM37jth3ijLRBuIBBtJD+ZT3aa5bvu6FEvz6b+ObmWCsCcrAFwgWwTKr36BKQ+NaoBQqcH0WNrG/BJhW0MOn+EAAAgAElEQVR9jZa5R018X3buTXots8E2y7aaFinopgVyu3FCdpklZE3YLWcqceXdPjHJiZeDkOhUPp/Sl50w3E3MlZ3hQKjAilmB+n1WzEaiYXsO/a6ul5kzp1ORoH14yMBHd3e38cg//vFPMG1amK997fuWj3DumtX87Kd3873v386iRQv45Cf/ijt+eB/t7crE8PPFL37ZQEs9v0BUGxWa4vrXBcNTt/nT/ffUPfDFlwS1z/8kWlz9/L/QicmvXBG84F+0poCmX1GFDcsUw4nGdc/qs9PP3DXmJgX1ScAkJas2qq2Vjg6A1DoINSAielcwIGtbdbJzzJ/Xyfve+27TWDlNBWY9LDpqY0Oj0ZukSbEpiIEe0QELRCJRE6FrqjGtczpz5843PdDY6KAlxM+cOYczzjyLdCbPl778VYZHxm0S8uyzssgVFbWmL6s577m1qE5bfD6KnHtMnXbmgFgNY6kNKGpjtUhLawNLF89n7uy5HDvSzXXXXsfo2CCHDu8nW8yycNFi4okGY088+8xGysU8xw93MXv6TFYuWUJLs/ZAD0PDA9YQbGxusjpATclSSeDAZ1kb0kZo0qsphayxBUAK+RLNzS3WANA9VgfdTkPjpj2ahOi/Vci7IE+5qfnJptJE5D6p16popiIDFtGyxPZw2SP5XJmf/ewBuk8MEfBF8FY8REMhxob7OHDwAAVvlatefg2hcNSMJuLxRh5/4kkqFTV4YwSCaly4BoWuj5Tc6nz6txCZtEJe5dkqEbxrjqiT7ChYDoCUyRt9rFrwWxBhiEEDIGpEedVAqwPeF3zV//d64P8vAEh9ApIuLbJOqVBh3UlGngJmsSY+YQ2A2LSi7pI5ZT10G58DIPUF+XSuIfVTKAAiuqDdy1qLaq464mtXvKNW6ASrjWSzY8ycO8Bf/sV8YmH48Q+G2brpoC0ki8/sJNIMLXPkIw/f/ud7+cInX0ZrGAaG4Kn9sHt/lTOWeExgPXgCHt2QY7BcoWNO1OhNCQnYRzIMD6Y41jMCviiJxnYOH+qns30Gw0NpguF+Q8xNkTkMDReoRmPklGSsUDf/CL//7tn2Bh5ZJwDSwdJFMXMauuchHUeJ8eF+uyGjDa34gh7GRiVcrxJPOFtCmWlMLGO2rmsTLhMMibdZMZcIsxL1qzqUjkTAQICgTDwatGNX4aTUbKO/Wlc8bxaYmZxuwhSVYoV4qM2oKOreijZSqAQJSEgT0HGO0NKSMFGxOupyz8iOFIkqL0KuX+p0a0BjQuEagFEQoboQ3qO8+Y3zeckFMNxf5dFHyqx78AhBoowoi6VpBqPpEarFbktpjiUCtLU1kkuN0tuVIj2WNFvEWQsDXHZlB9M6MRAiwLT+Cegb3M5lV67kggvdtff0JpfyvneXbETHWXtxnlVntdLbCw/c/xivveFiE6k/8DD8y9cf5LprZ/Hm1y8ipwnFg0d5+J6f8zcfeRuDJfj4p37A2ctX8Vs3LiTdDx/72MNkOZuewYCFXRXGd3LLn6zkjJVwbAAOHh1l/wEv99y7m3BkLoOpPpKdw/zDpy7GMwLf+coDXPmSy1h6tp/7t8Jnv7KBzrYl/NHvNzG3Q2BrmP17o5R9IX66LkemLM2Qo+dFgxmuvDTK9DbYv/sI3kqb8WEVFrp5S57hMQkOCzQ0DFMuqCjuoFpJ4JEoxCuN0bi5yFS8Cpr04rXrpYKnJHqC5NGyc/XgNQ6xD1/YWkF27Vn2idn7Oscqr/QTFiCmEy/gopOvTrWN2dzEo+SCvTRtEutHG6o5nXg0iVFXTSN6pdeXbZOoljSKl7ZD21WFoqYzXqXai7fvnnOKJtoKXRe8aEKOGn3M0TeM0lN38az3IWs5IFXZFWuS6tXER9qaiOWxSBu2/akjjMmtID9M2DtmoKJY1WRX1ATZ5IbwiwSn6WTVGVoEq3kCniyRUJ6WJj/Tpydobw/R2R40CpyKaYEPfct6N2h5RwJlomtGGc1VuP3H97G/e5RUKUBZyecBZUc47dtpv06Zejz3MfpcptK3phan9dWk/iSux+wmUvqdGgA5rZ3IJNhRN9nE88YRd1oQnQgTZ1erVArKn5HRgvP6V8c5HJIjmytGLXHZxMgh48zr73o+/ZvWt0I+Y5QqfTk+vWxVx2zaomJKYl9RuMRhFzAIRxRy5jMxcErZGT6/deAlHtdry25WWg5Z0IrapdfSgnHw4H7mzJnF8Mggf/GXf2EZJMVSxXQgDz+8zo5dhZUeX38vKramUqrsU5lCv6rrlk7d614cAJkEH+716hS7+lTqdADkdPSs//xCSa8qC1ZZ3NY/m7qBgT477RF1ut2pn5sKepeOPmmr7QBIrY6sFYZOp6ApXMYm7clkmD/7PzfbpF8TEJ0vXRd6nE3oZFEusFxzJAuGRSPSNRq1QlQ5MdM6Z5jW4L777mN6ZweXXXY5ndNncujwUX78k7vZu/cA0aj2I5ciLnCrQlV5L3puN/WYOpV8fgCie8bpiZz2xQml3WTBJn+JENe+4qXMmzuHJYsWs+nJzZZDsua8s9m7b48JqYdHRmy6o3VcwadzZ82ydTc7PsZwXxctTXFaWhqtGajaSROhrhP9KI4kFG5kxqz5jI5l6JjWaXrDaDxiAGf//n34vUGmTes0+2Z9GWisTTndNKswQU3U+dK919vbZ654NiEWTVbgQ05lJjB3DkLOyETTozz/8vXv0Dcwhs8Xopgt0pRImJhW2pVpc2YSSSQ4dqyLEz39tLZ1kk5r8ijgUSIWTxhQ0/QsYIGmJQekfB6bdJkVs/wXaxMQE6FPmYAIgGjNqRYCEwDkJ3c4AKKw6tNPr/7z753/qFf4Hw9A6iL0G9757IQI3cJqalaWeaVIywGo1oFUY3IqAKl3JesWhK4yOd1kpP6RnzwBMVZArWiwhpoJV8tUvaNWTJfTCXyk6ZhxiJtvXsnCOfDD24+xd1sXK1euYeOWLYQampmzfC6HjvSxf+cT/OPHb+AXgbnki3DXuhTb9uzjZVd0smbVNMb64LvfgyNjsHCFu/zOPgM6m5SSC0d7HGUqm4a77uynUgwwZ04jcxfKzheGuxQweIRA03TSxn/MEAkMcv45UdacO8doL3o/zY2iHMG6jT2UKzF8+byNE9NlD2VPGL94kQGXgq0Oslx3LAPKmkDyjXciq2y+TDgWIV9K1zIN5IfuJRLQhEKhV8ouqJq4LhpOOJAgmokoZXJn0ijFKyDiN3F0oJqwvBWfRLReFaoB0yoYs6vm4FMo5Ix3qbA/nygWtT1QHXrZAYtyUyqmCYeDlhSrblQoPM5b3tjE6qWQHZebDdz23QGaYq3kSjAmPU4hR9ifsgVTUyBx56uVlIEMys3E4iGGRrtteqOJkHJmSsWqcc0LhQwtbQGWr2ylrT1qtripUdixdZhFi5q46FJYshT27oON60/wxtd2Ivv6Bx+Fb3zzYW587QpuelMb6Rx87SvrKaTSvPfmqxj/RdH/yU/dzeyWObz7N5fT/AtN0N9+9Fk272omHJ9tFABv8RB/c/NiZ9ur3JkEHDkG3/xmH4MDzfSN9BBo3c8//v3lJPKwbcNhli6cS9NMuOMJuO2u3XhL7Vx7VTNXXwqxoIT/8JV/OcxQsZ2iJ2p0OwVUBjzHeetNi7j0AhjogZ7jMH0m+CLw5a+NMjBUYMaMRs45R6FXbpr1yLoxBsczLF02zQD6wUPH6B8SJ7iV8fQIHgFEdYHkduKV6DBonX1Rm4bTeapWDLhsAo36db69XscVVlFnUwmv25ioyPVJlocqnGsJ7drsZact21X3y26aYs35DD513Mxkwl/7fQHYrE0myh5xh/VdM4mY0vivi9NVLLsivSZgNbpVjU9ep2DbvldrfOhG8lWo1gCI0ao8YWIC+RnY+MhOvMUxcqPdVLJ9+H1lvEFdy7rmBCaiBLxhqqI1KmyrUiIRqtLZGmL2jCizZkStw96Q1BabNqOIiolfBXQEzsrmZiZOdjgWM0onkUae2nmI+zds40hfmvFikKbWGRRy9fd26pZUo5zVFthTi1r39xoVzZzN6ovHFE7LqeJlm5bUAYgrhCYoWKe8fP359eN6Z7teSGlDt7VDtCx/gHxW1s8uME/aCxVrKgylfVHnUpqAqVkQjkvvxmAqIOrnWYWkiki9niYfRqgo5EgmEzX3oZBNP3Rs6nTr8ZFQdMIqWD9vaWk1OpCE5ypWRAHSc0lvcvjwQWbOnEFPb7eBExWkcsJqbGyaAEX14qv+eZ/O5WoqEDn1ca7bfSpI+PeUG1MZBPUO+xTwcSoFy6jQvx4AYp+VP2jThvqEw6VTO52HA3VuouWseCcBnNNsuGlqre1ggKUe2Og60+7x0l5pShYKal0p8cEP/Jk5/kkDUgcCzg63SrmmMfJ53es6HYjTjkpjpGaHWvRa1/p6B2hubjXXtv6BIe69934rggcGh81MROF4BQUM+h0Q1XEISNsUTs0fuW9pEf4lLlj1a9vpXgTcffY7Kp6zuYw5KN5883uZ0Tmd1Pg4iViCL33pS8yaPcOJyQNe9h/Yb+B8aHCA1WesZMmihXS2t1Mt5YiFiowO95BMREyXKI3Vlq1bOd41wKw5iznWPUxXzzADQyled+MbTHcmrVskqjC/ktULYjzo/UnDY/TKvPQbbtpRbyIIlOvf9efGjRtZvnw501raqGTd5KsU8FJRNpw1Hmr61rKX9es3c+dddxOKN5iOIz2Wor25hbCaQuEgL3vlNTz06DoDfTNnzaW3Z4BQOG6T6JGRcULhMLF4zAx/1DB1uLSuF3T3mQBInYJVn4DUKVhlcnbu3QREFCxNQD5te0Ftjv/vuTn/2z32fzwAUcGrCcir3vEs9QmIAIjdOFpILEdg0oZXFKypGpBTF1s3Qa2PW5+7GJ/EZRYFq+aWY2e2RkPR+NAbSJuFqSfvo5RPk2jcwsc/diHTmmHfbgWoeRkfhdt/cJj9R4vEWhZZoZ1NbeALn7mMWY1w4HCGO9d1k2htYO25IeZ1JDl2ED70t8/ia17OmGzoysd5xcsWcuOrgvQOwfrNGdNFLJgHt31nL53Tmrn++lb2HSyQHh3i3BXTOHoUntoNGzYfY9H86Vx+kY9kSNyVEY52pfEHxFfMsOfAKIOpBfSeKBEuq9guM1ossviM2YymSxw/0UMs0kI2XSQWjjA+PEYyFnd1nly/SiV8wRDegAd/pEomK7vVMN5q0Ny/dPg6F8Vy2oJ7tNmm0nkSCVEiRG9x50/uRuJiqvMst27VIPEwNoWRqZMZ4Zhndk0oL+1JznE/xf3P18T5UTWRZXssd6awh2xu3IQsojFEgnGaYhDzpYiGQ6TzAQ4fztmES/z3aixqVLSqxqnhoHWwhobVah+1KYPfF7OOR6mctqJFPHxzCVSJJEqPrTVCV+POZ7wcMPGzOkoKWG1rz1iSeTqbMM1LU6xCY1MDo1nYvqOPi89v5+qXOgvlB34+TjmX4eWv6KAagS/+01byg3n+/OY1dLZLhF7loSdL5EquyN/51FN84A/OZeE82HtslObpDQSTcP/9aTY8AnsPHiUxo5uvfPZK/DnYs3k3bQ1zmLMswp0b4NYfHcBXmI+3eIzfe0eS1Ssb2bcLPvUPhyhF5zEw7myko+EUlfwu3vbmNTZJeuS+/ax7+Ble/brXsXgVPPZkmccf38qb3nAWzQ1w551PMWfeMqINMe55cAdLl8/j4guilhWz6RloaZNFMRw9NMDas1pRztX2vYOkxvNEpMvwhugb0/nxEIn4zBGrqaWBfXsOEfA3Uchrw3TBWypUtZBrQ7fcC5mc1OosmTlUg3kzgpBIXj9Wc1PHoaAx2VLnUkUS8YCJ5aWB8gUriB5WldVtxSXc14Xu0sJEo05Ur+aqqGBG9xId0YjGSvN1tDE15J1AepKC5ZxolTki/+OSdfm0ATWFoTgMmx/djrc0QDU3SGNYtLM8fYNDNgGJJRrMr17GEtFgkGouy8LZHfgr45yxbDptTRVmdEaIRgtUy2m85aLZKasLHLTgrrJzuPN7rJGi0WasuZ10NUhfusodP9/AziODpEphQtFGs2t2WUlTv+oF5dTC8nRFZn2qUcsNsQnHKaL0CR1IvbB1IlE3DXl+ADJ5NJN0rOdCJLmEiY576uTFulDP855O+XGNKuN+Wj/GesHtjlHFW72Ac5ReUVArluYsBzhRMOqFq0aJRm0xkXuFQl5J8wGzArbcE+Xu6JpUlkMgSC4rQONe3XXl3ffUqcbUKcipE5EXX5FMnVCd+hnUBdungMv6Z2XF16+Xwy4weRImqlGT6ufz+ahr7t9FIw7V8lMs2MsZYtQ+1Pp5kRBdiezNTQlSqWHe8IbXsPb8c+2+FS3Yph6atAVE+cmYFsUAUM2e18xslBEiunQ2b4Ajl1NTTiGyAY4c7bL8mNtu/75Rl8xFzisrZtGjJVd2EM8FKNZqmzrbo56qWLveJ9+vO6/auzRF0DVYD4GMJ+JumihHvXKGl7/8alafuZpEPE738ePs27ePoeFhsgICXrj8istRHMGxo0eIhsIMD/Qzc3onZ525kJB/jOamAI3JqFGw1YSRdfDAYJregTTZQoDxrIdAuJG2jhlGsXIgzVHU1IzauXO3HeOKFSsmhOg2eapZUKuRIOAhQPLoo48arVGhjgHtBaJ1V8scH+oj2dqCP6hcpwCeop8H7n2YDU8+S6ZQpqA9XJu+gE4wRDmd46Y3voFFSxfy5a/+M4ePHLP8KjUcE8kma45pAuU0Hy5BXtSxik1u6+udnQ0TmRoAMQmRm8DLxF4UrBLSr1Wo5n0mQvcWe7j/J39v1Hn/Sbq3F38n/zqe4f95AFL/0Cc7QZMA5PQnZJKeZc1Lj9xnahtALTtAzTGvP0vIHyIsQXZ2nETDFv72IxfT1gRPPnaAhkgrZ6xo4NBxcfAL7DmgwLISkchOPvups2jyw4nePJv2lwkmgnS29zJr2gy6D8InPrWdcWaBAE6phxtfO5uXXK7k7SI//OkA+/bmmNU5h5C/xOrVQVafBQ881M3Bfdu4/qpLWbQ4wrYjKiD3Mzw4wEc+cD6rF8H2bUPcevs6rn/VDSxbAaNp2HMYbvvXEqPHt7J82VxmLmu24nUkB+NpgalBBvtSTG9vpTkZY6Cvi5GhFJHQNLKFErnKKBXZgkaippmIhpqoloJm1apNNN6kRPaUaUOK5QrJxkbTEmixzSlIO6A04lECvphLcK1luEjk7sbYbmEVFU1Fo8L3zElJi6cfhtPONlB93Yxct5o9FPMlyvk0kWiATHGcWKKFfNpPMVUh6s3aZCNXDVrHQ9x5XyjEsMj6Pj+JoMt50bEJa+lYJaQXZUciXhWaGsF6qxErPp0wuqY30x6l0WktnVzH7guoG6tAKNke+8gV4xRyRfyVtBO0RlqNGyvgGg6VVLsyOjpMIhxg7vw5FDxVjh3topIqce4Z81ix1M/iFXB0SFkksHNbmqQ/z++/qZmWJDyzC3KeHMvODpse5Qffhme2HCbe0c/HPrIGydy/+U/fZ+3qq1m5poHH9sOHP/Uw/tJCZrX7ePONIS69sJmhAbjlY0fZdTxEpEGC/zKNiSy+yh5+6/XncOUF8LUvbmTH1iO8/d2vY9pieHr7MfbtOc4bb7yA7Ajcc/cmZs5dzoLlMe742VH8oRyvf81iK/Lv+ukgVVpobdV72MV73r3MbrKHnijR2uxn4Qxxp+HedWX2HuqmpTXGRZc023vqPVFl3+5hsukK7R0t5u+vTU2dbE295MgWCXZY99n2h0CFVKHfMr1z+bhRFmyyOi76noLKsiRjDbZVCFQIiCrjL5OTs1vQPOvNcatWZ2WzIMaUntsEhBbVrm6nXFsCTm5eDx2coGzU6OO269fEkN4i3kAJnydIOe03693ho2W69m0nyADNsTKLZ02jVMhz5PgJ9h04YghVtpCaZkQDXoKePAvntBILZDhz+UyaEtJcQUip6doMdewKbNT/jJMmzYLXdCASY+qoNaHN+6MMF4P88IGN7D4+SqYaxxeM4pUT1GmdrE4t4p8PgNRBSB1UnKoJmfp7UwHLv0XBmrp6nx6ECHh4NX05bcf/VPB0uuOvNxYmdpGJXAvXqFKH2VG/TgYgrjDXGueT+GkiSM1NDOouQ3XKi9Mkad+pT420rjiXJDnkTD38U7UcdW3K1H3uxU04Tt0VfzkAmcxkOVlbWS+9VKH+Oicgz9V41kDUFJB0ujrA6GuWGq7pwiTwEtWmDkEMOJiOIGfXgkC9BNSLFs7lggvXcPbZq/D7NSWXKYTyt5Q5IStx17AwwXixZMW1RMzScqTSWUvf1qTO61NivZfPf+5LNvUQLaupuYV8UZOzkIFbCdBNgzbxfqR3m3LdTrAnT222ut/QRM/yNmpmEtpLNf1Qg7G5pZFDR/ayZs05XPeK61kwbz6bN280ANze0ck3vvVtBkeGePk1LyWZjNHa3EgylmDj+vUM9vVw1RXnUql0ceH5y8wVsVLM2UQxqElDpsr+Q31UfI14/I0MjZUYT+XtM5B7lQZGsitWTaHOrwI79a3zMn36dIYlprQskIK5yenv9cnlZZddZjTHUj6Pv1rlyPEjjBazTJs1y6hrTfFWCsNF7vrBz1i/4RkSLa1y+pFtAOlsyrQjcV+Qj374w4ynx/jmt79FT0+vmUKoqSitjibRtu87pY0DIR6Rr7SiOgBieuFa4qyF2upO8GkX0hWggka7htOAeIoBAyCeQrcBEDGTA7Ym/Pqmh/8RgOV/AciUT9GNYU+mYJ06op7sb7j/0jhStCsHRmpp5eqoetKWuxEPxMimu2mfdpgPfOBC2pvhzu89TDFT4lU3XEWoEW6/o5v1j1fpPTFOJHLsF+5JV5vtbiYLm/bA8b4+2pu7ufC81Rw/CJ/5+166R2J4fFEivhSve3WSC9Y6PvkPfwb333uYiKeBxfObmLcAVqyEwdE0wcAYF6zuJBKHLYfh7z6/kVzWx5++7xzOXgKH9/Xwla8+wDt/5yZmL4DxLNz/CNz1gy4WtA/w+tevolkUsvt6ibeEOfe8BjZtgAfv28H8WR285jdaGR+DzU8e5+DuAM2tHbTPL+MNSTPi5YkndtPR3mLALDNWYKBv2MLwdCPmKyUTk8cT0xiX9ZZlKJStQ+n3+ikWnNNQsZoilkySKwTJ55TfoKmITFm9hEOYa5dZjcp1S6Jl0WrReYB8pkK+6Ny0Snlx+IsEYrIkldg4brQeslpsPRR9AfLFLJ7yOC0drQzlxHlVorzPOlXZYppEMmYp4QaCbBLmHL9ErbAjsklcnXtes12U65NXmRaOY4yJqhVZrgIsSMWXdD2RUs46M2VVuhVNZkQbK1jiuAqUoDmyaIcTHTVvACvu8xPW6DkSIB2skCoWjGu7aGYD5ywE5dkd6YbugWFWnNtEQyOkBmQPCm2z4JXXQSgP3/zSA1xy/pVc8BJ45BcalU989j5aE0s4/5w5dDQe4ZKLHFXv69/p5oENeUKxeZQLFaLBFP7KXt72xnO5cBV87tPP0nU0ze/+4UV0LIPN23ewe/de3v7m35DJGU+syzE4GibSBA9tOkFbZ5m3vHEmGQGjH2Q4eKiAz5+jt2cDX/rCDdY9uuv+zSxbvJqzFwfZsR1+eM9B5i6ez8LFSgyGpzbv5dU3LGbvDrj9ti0sXbqQSy/XdArWbzjM9GkzaEwGDADfc/cx8sURFi2dji+Wp4xS4cM22RJlqrWlgaCvTN+JAeKRDtJp5f6oEyYPG9XtBQI2LVBqu9y6dBVqiiL6pGy3g9YJc5kfSjsWsohO9NZ1+k07VaNg12sXm9yaEFHJ5Doqif/9Rr/q2jVIdvAYlfwBpjd7Oe+MpYT8QYZH8zz8yJOkMkWbwPnkzEWGpmSFhXMbaElWWLl0JpFAEb9H9o1lQhJjyqK4JG62jAFcN9ZAvq9iDjbeUABPJEY5lCTlifH9ezewt3ucDHETSvrNZXCq/XB9QX2hG2O9O14HIKda+k7lp9cfWwslrCVQP3dacdqS8Tk/FPDwied/EoA63TTkecDUqS5dE/pBBz5UdIjC4+g8Dlg5IbMr9gROJ5OM3esa6FBxUqOoOe69jAimuBDVcmf0vOKqTwUUk889SSs6CYq9KHrVCyk5XjgFy00efr0UrOd/R+58TE6STjarcUBRJ8wRYdz5rk0za0W9MbIU2msULxUJAp2aYJVZsGAub3zT62hrSViSueiA2u8cpc9lIen8KtRPjRNLB/c6gxVRq6yZYdaxMd7znvfbtaTGiaZiBQGQUMj+9Fn4a40OWXekmyxxTCvnvk4/8Zusb0WTztDY2MDg0KAFEV5y6UV4/CWymTTLl51Jf28f6fQIu3btYv7CpZZXop7/8hVLSMRDzJo5g5aGVnZt387jjz5IY0OFJYsjvP/mtxJSoHMxQynv6NPlSpjtu44zlg0RjHWQyvmIxpsJBsKmnVJAajQSNfprJitDiBBbtmyht7fXcne0Bgo81RPflclz+PBho2G97GUvMzCiDJ9kPEbXieMUfJo4O6pra6wDfybE8QM93HvvQ5T9Po6n+sl6i0QbooyODFFJ57nlgx/k8OFD/OSnP2V8PE1DY7OdB/OnUlaaT3u1s2h2oEN39uQExNb5KQDEJiBTAIj2AGlAdMt6S86Gl3zXBACxoej/8K//5wGI4zhOnkVzepiiqaxzQye21ZqLhG0W+j85Fcg5wxKPnauGakkFdKm7Fg1ESMYrrDrLy2//tuO8f+cbmziw9wCXXHY+L3nFXHoHYMtmAYfjjI7t5qv/dBWNQafpeOhJePixdaw+s8LrXn05O7bAP/xjNwXPdMIRyI2nuPE1cV56FfQPqiOswqoPfz5M2D9OsfQUr3/jZcxd0EgiCgtmOK2EAMjff3EzI8MV/uL9a1izFLoO9/Kju7bz+puupLk9zd5Dae74SRNbNh/mlZdGuGrp1k0AACAASURBVOmmmfTn4N3v/2eWnrGad75rDc9shq9/dR0zOmJ86JZzSETk0nSYdffmue76JRbHsGQlnOiCL3/5CJdePodlS3RDwY++P8z0zibOPhfG8woYhGe3DFs6rMc3Qi4zhrcQJuRNUCn6CUWipItpyv4gsaYGjh2XiBOi4u6PDVuOCf44wbDs+0ooUzSrn0kcXS0RC4U40TtIc0u7daulM4kkYHhslEAoiq/io2B5JRGqES/j6VEaY16jw2TxE45GKYyViEf9FKsKTapSyAVMZCg3pnR6jITct2RhbP7rzsJTBU6lKrclIVOfFR1aOJ2rSNFlx1QCFMseCrUMCg3O9ZURVaNYwZuvEpElZNBlpgjcOgQsCo74+x58RS9J+apnIRdJUw4UKWSLJIIefJl+vBrph9roHRwi0excciir25RhxpwmOlrD+AsDjPX30tEygxVntTLqgcc2HaOzfRZXXAL7doxy4fkNNLYJGMOXv56mp9dPwBOC4iAB9vOed61l1UK48/YhHnt0J7/5rouZdzY8+uRmjhw6xvvedQPFEfj0x9dx8HCYQKKT7nQXV758MW95QzPjw/D1r+fZtnWURFL31E6+8I+XIX7Y07tOkIh1sHxGlC1P5/j2Hc9ww40XsOosuPX2ozz04CPc8tdvkeSbj310s3GtP/nps42qfdvtO1m2eDlnnQlHD8B7/uCnvOmmazjnfK99rpqe9ZyA7353N+nxLNdecxZ9vaP09w6QS2tDD1OoRshVPGQrFRoaY/jKMk8oMaaDFrWKpBUI+ZIMEVoZG3Vp6BUkrlfHVILQenihA65Gj6gLqGoJ7WYTLH1UoIyn7KMhGGT4GPTs6aKa7qGQ2sq8ziDL582kJdlMINjEQ488Sf/AuImfK5UMQX+a2TPCLJrfSGsTzJnRZJk31VLR6GJBpQYLSRrTyk1mqsY7V/dVIEiI20c1FMabaCbjTXDrzx5lT9c4OU+Sokw2FKT1nAnIC9kVrWVTe+CUKchEYv3zFUZTpyD1zf2Fgp2Tj8sBEFkxnzohmQpCJlb+Kb9cA0UTGSW13cAoEfWdwQEQt7/UwcDJgYtWWMgueeLlap3SGvio6wNsWlIDIPVQuLpb01Sq1VRw4wDOqRkrL+S8vNjHnDzpmJpKX+8Hn/qJ/jonIC/k3br7tRYwXAOPbgKi+8xlGamUNBplTRNkzysXvLLE5SGbIui+Uo5LJBqiVMpz7bUv5bprr2Z8bMgE4tJoKPBS63nd9lagxCYYRqvT6zmnNRlyyKPb603wp3/6VzYZUGihZb/4ZeSipPNsjYb0qwMQ59jmHPxkZy1ThVQ6xfz583jVDa9kweI5HDx4kGgoyec+9zkymRHTZixbsdryMfb8IjzzNa+7gWCwypPr1zNz2hzGhobY+uxGWltg+fI4H77lvZTz48TCcoNSM1ACbh9PPrWXsVyEoXE43pvmgouusNBBTXwlZh8cGGL/gcM28ZWmY3Bw0M6TTCBmz55NW1urUa/kYicNirRVygMbGhqyb9338WiM6bNnMH3+LEZH05QzVbr39nJiex/N4Xb6B0bJ+2D/yFEGiyNEW6JIY0quyO+96908uXETW7dus/OhyZTpUhSEqHrQXwenk+uDazpOzEWc9a8oWFNdsARUtC5oglPNOglBJWIApJo7/r8A5IXctP9lj3mRGpAXAkCsP1BrBUwuRrp81QURV9dVgio66/uPba8K4fNBJp2ita3ERRc10tEKPV3itfcQjnq58hXtJJL6O9xzzwhjqW4+fMtyo1soh2LTVti+aw9XX53k0gs62aqO9CcPkCu2EYslyWaO8K63z+Fll8O+o2nuvD/LI+uOkPRFWDgnwvnnBzhv7UwGBqC/6zirlwZobe9gwy74209volKN8ld/soLzl8Jwb5qntw6w/Mw5dHYOc7C7wL/+IMbWTUe49gI/b37jEkaq8OZ3foNkw0ouu/wc9u2Fg/t3MXdmhI9+1IXwPXDvOnY+1cZ55y1jX/cgF7+kheNH4b6fn+Da17Rx/jl+E9N//JZNzJvTxJvfupBQE9x1d5bHHu9n5arZnHk2JKMwfgL2bskRD4aN8nWsFw6cqFIJeRgYy+LzjbJ4bpK2cMbyJ/A1MTgyTiozTLoEaZqMQ18e6aEhGlZmNKPjeapE8AeitolEYxEDEOMj4JEFO5CqFmloDBCswuDwKFmPh5bWpMy3rPjXdEWLh+hecl3yBzXJgKA3wtiIo4WJIqbpWN0iVvhDG5bFl1i6uHsSJ3B2bJhcrTgN1wS3Esdp0a2m1aX2Uaxpm/yauJj3uQvhExDJpwq0hpJkpVOI5qj4i4QCYUrpAn4piZWk2uQlnc9RyYcIBON4leJqPuweCtk0wUqRjpYmc9kJhIP4YmHGsqOm8Zg3u5muQ70smN9BQyuW1P7EEwW6jqcJ+xrxMUYkcJib/2AVq5fBfXePc+DgCFdfN4twK3z16xsY7ivwR39wKTNa4Ctf3MOu3ZBon8Oe3h1ccsU8bnp1M/kU/ONnSxw7KhCXJh45zC0fWEFLOxwbht6ucVbNTrDtWTkzbeam317D0hXw9W/u4pGHnuTP//StzOiEz/79Huvkf/BvljGYgp8/8DOWLz6PhXNb6T4Mn/27R/id37uM2fNh35EsVW+EmdPhM5/ewfDgCO9730WmzxnohxPdyiZxDnQDYx5KviBliSh9GebNbsIfKtHb28/wcIW2tnZSuV4KBY2tZhhNr0TWAkU9RBzoOIX6rpwRW1sMOtWCy72iWRTwln20RkLs3jjKyJFuAsU+Iv4DnL2ijeawj3gwapPDLVv2cqyrzzZIv79AR1uQlcvbTXQeixQJB6QNKRH0h8x22C93QHX+rGPiNCwK9VIjRcBNQvgCRdm04W9oIRdIcOtPH2XP8TGK/iZnY60uvqu2/h1L/tSOTw2BWWewRlU7yZr3VHBxCgCxtvO/46WnwggDIHUNyFT9xi97P/WJTD2/otYJmEKPct3wk6lk9SwJt5c4y15HvarZJ05Y1rripA5kzG2r1j2dKNwnhOK1iVBtf6oDELt+asLqOgj5r6Nq/DIAUn8HtemC4w38qqfvVzvpv8JvTQUf9QlTfQJijts1ACLwIQ2D0brMxcoJmgUyzZq5puFJJOMMDw+yYMEcli+bT2tLo2XuJBMxF1pYzNsUUuYFWuNl2SoalvJ4ZMdbd+DyeiN0dY/wsY//nVm9qsgOBGXF7aYl6sA7swT35YC2Ux1M5Jf8GxMQPd5Z2EoEL1F32Y5H1r+XXHox02d2mDnNzh37ue3WW0mlB1m4aCHhcANLl53BvgP7GRzuY9XqJYQCAebNXMAjDzzInl3PMKMzzJy5Xj76kffjq2aJ+KvWdJQe1OtLsmXHEU4MVrhTa87Bfj7xqc9ak2RsZJhSPsO2bVsJhiMsXrLUPl8BjGnTpnHo0CG7f2bOnGk/V/6JCynUFCdrkxx9nnt276GlqYXOGZ00TW+n90Q/5dEKu9fvpXfrAItnLGd0NEMp5OVYqZcDw4fJ+/MEwj78pSoXrL2QPfsOMTwyhs/E+TIHcCGIAow6CAdUa9PNqS509QBrNZ5kkFRLQlcBouZTWZNp07VmzUTJX5G1/akTkKlNnF/hwv5v8Cv/z09App6DF0LBqo8k3YKuLpOREI2HKAtMm7RO2V/VoS/LCz5QoFLOmm2jRMyhYNg0AqOpEzQ2JPERtyTccCLADa9qJ+4HAe19B6XtgFWroHOGo0Xd9r0c3ScU4BchkSjxjrdGWToPE6Hf+WCeJzYcIVz08abXLmDNGsdFf2rTEKnhXq66oINEUzOPPAuf/79P4QuEeP/vn8F58yE9VGDnvjEa2yLMnjNO94CHb9zmYf/Ofl51foy33DSXdADe88cPc+JEC8nkYuOZVsujVEuH+cIXVlmgoeheB7bH+NlPd3Kw+zDTZ62k54SsgYtc+7oQF65t5sgeaQTu5/JLV3HVNe3SzfPlb+xl0yYPycYEl18d4erLGqSLZ909/SSDbTyxPk3vWJi0QIQgX1jyrQxXXBjlpRdgNsXSBTyzTU5PJQoeP0cH4emNPXSEqiyY00Eg7uWpLbsIx6fh9UbpOdFHPqcQtmkWnuhVgSbBvHeQUCRMqNhgm0K6KlpNmYiCXyoVWyCELFSUyq7VF3BOOqW8uuAhqz9U1wmkBKQFqU3appZp1vl2k3m7bkSnkkmTAIqyGyQ4zdnF5CNUDhAKqPPuzBV0HUkgrcA52Q77LNzPT8IbYGysgjdWIZr0k8+XyKeKtIQjFhRYCI2buC0/4icSDpNRt0Z/l2hfNDahq4oLC9TvlqsVwlEfpcqo69L9ArBatkGoQGNzA5m0rHNDFtAXjwjw7OWdb1/BmtXwf7+2g0hkIW0zQgwX4I47n8BPEy+9bBkvudDpdJT8vvcYrN/dzSWXT+eycy0/kq9/Q4GMkE5lWLYA/vR9URPgr98+aGGHV53TwaYn8tz6w828948vZMEi+Ma3d3LP3Q/yiY/+AdPa4NOfOMDQUDcf++QlNuF4dtt6li8+l2ggwI6n4Zv/ch8f+shL8YeUcv8M0fg0Lrqwk09/civdx0/wZ3/+MubPg+/c9hRj43DVS8/lu9+v8sj6Q/jiLTQ1REl4Rvitm9qYtxju/FGGQ4dGeNk108kU4Cc/3k8+NZ9yyUvJI8qf1gt1LdW8lDWjqDmT/u8qEDy6dnRhiJrllSZlhHggQUvIz8afHyNzoh9/sZum+FGuvngRwWKOal60qxZSmZIFkkkjFI1UWbKkk6WL22hqkP94inRqxAqjeDSJzxc1ypXc5CwIzBOwQkl6FjcFLpEvZ40+6YmGIZY0AHLHfRvYfWyYvCeJ1xfHU3qhAORUgFLbPM1FSBXRVABSp2G5sunkr1rRXSvw7Vl/ZQDCFABSAx11IU+tWDv5tesvVA9JrFd2U0FDvcN5qpbl5OnH5EHXufd1MFF/f25KNuGEVC9iaptLff9xFK3Jz/ZUCtZ/fY1xOgByuqOoNWB+9dP3n/fWTrlUpwK7CQhVo9Y4nr8Dxbqv7XvCVcqLz+t0GwIOWaMXBWwSXioXLGtHJjELF8x1mVioedHCyhXLLDvEtBa6N8WyKMuMRetyxNnGFkt0dfezZ+9xHnjoMfu7Ng7ZPQuoONG11ppJOscLBSB1cKz36gItldZdNXG87KPbO9pq+TTnMnf+bHbt2sP3b/8xAwMDTJve6CymUyWWr1hFNBE3s5c589rZvXMXDZFmuo4cYWSom7XnLcLrPcEfvvcttCSDBL0lsqlhwsEIhVKA9Zv2EIzP5F+/dx97DvTyob/9tIn1VWnFIgGOHj1MNB4n2dDInj17aG9vN32IKGsCGclkkmRDkuGhIQYGB4w2ZunjRWd/fOzIMUqy4Y7HaZneRjlfJdeXZ+sD2ykfq9IRmW55ZmlfkSPlHnb27yHjTxNtiJBTrRaM4pG9oy9oVHzdq0qy1/kSGDH6lS6QiaxNpwuZhIMVKlYAaO8WV1wjUZF7nQbEAZCMQXRvKVTTgJxwE5CKmp3/C0D+8xaBF/rML3ICMnVBsb2s1h6od4wk2KptTbWHTl2dai4q9hjH+3PjtxrqrQWgyfNZI1JbROSMYGm5HgMm4jJK56AwQUPQXiX2FvAVe83JJl9qN4QcCY5Q9hRo6JxD/0jKdAYCLkrSPfuMCA3OHIrNR8scODQOo16uvTLJhRfCzFnQfQJG+oqcsyRAawesPwCf/domxjK9fPjPr+PsDji4K8W9D+3gsivWMn8+HDmR5/afVji8Z5BXrG7gxtck6K/AJz/3FIcPJ/Eyi9R4mcakuMx7+dSnzjH3n96eE8RCnezcmWXPvnGjVfX3xlmyooOXv9rPuauguwsee2grDQ0xrn7FAtJe+OwXd7F312xLMl+yYoj3v2+BifH3bIGuvQJeu8n62/G3NDNAmmAkSGEgxXnLw/zub0Zoa4Bd2+WgtJsrrltKwzTYcRA+/bGnuGDRAm66sQnisHlHipInTmu7hOlw3z376e1qpFIK0xAvMntRFG/jEJVSiAObA6RGwhQD6kqMMK2tRFX5I/lG+vrz+ENxszrUohGN+xkbP05L0zQoJcylKxRRF1tjdGdv6g1oFC/efcQC7YISmhXFQ1dR6qUUrFIq5/BoSlGpEmlsJpuuEiyrWISMqDNR6T5SNDXEKaRk+6zJScaup6ZwA0G5gJVhaGzYaELFbIWEP2zUrbwE1CGlacse2GMgTlMcOT7pS7ah4vQ2JVtM16GgvqbGsOllsjl11mNkMwJHPgIBr9kiyjVEExkl0QdDz/KOd6xm6SL4/Gc30XW8lf6RAKWQx1zRWps7zRJ2ZmuJaW0xmzxt2JLnRDbNJZc0M0dJiCVYtx72H8jQ2ODnvFVB3vRKp4n62eO7WbhwNpeeGWX75hzf/+E+LrvyDJuYPfrEXh566H4++Je/LzdDPvcPuyQb56OfOJdUXgDou1x44cXM6ZzFwV2iDj7AX/zllaY9+tm9D7F0+VpWrIjxd5/ZyNHDR/nrv3ktc+bD+o3bKFWDtE1bwu0/GGf/US9ZT4z02ACh4nHe+7urWbUGvvBPT9PTk+dP/uwCE6l/+JZnSQ0upVIJu0wPdcQqzkXBE8yBT6GFzjUOj1mm4cGR76Rj0ncmM0RjtAlv2sPWxw/AyBjBUjdB73ZeftlSxFDLjIziD6ppMJfevj4GBnvtXKxcMY/2lggBf5FSIU1qfNRAhnJZbOghV66SmiJ67YCl+KqhEJAznM53MUUwHjAAUggEyfvj3P3oFvYeHyFdjhIIJW0UqD30uSDg5HXSvclTQYg6xVMBSD3lfNIlZmqhPvkc9SlIfZ19AZvFSXSpeglgQ56JzvDk8U3SJJ77zKcktNe8nOui8wkngilTi5OF4Xaynx9YuYtgQvT7ywXjzmHP9pspIKT+d/15qgj9BXxSL/IhpwKQ55+MuYLYrX3/rb6moNpfNjmyyUfN4Uh/Ohvt5wIQUZH8/qAlhysHRpQgDb5cAG6eG151HSuWL6MhGaenp5twSG5KeQMjkVCY/v4+m27I0lWvqVoim8nxs7t/zlPP7LK8DAETPb86/S7s1+XYTKWQ1wHI6UTo9ctn0iXNnREHfspmGKPGhGhYspVdsGABZ59zFjNnT+eHd/6Y/XuOGf2rqSViOSBNzTPMEjgSi1IsZ1l5xgJOdHUx1DPGdS+/hqaGIPPnN5POHGL5kg6aYj5akiFzx1RDbteeI/zgrgfxRjrJlqImRl+24iwKuTzT2lttPRsa7CPZ1Ghrno7xvLXnGVgyi+Bs1oTnzc1NpgnRdESfh5y8BKqUs3Ps6HEo+yypPdoYJ+yLkO8t8uj3H6c51UxHeLrlgBQj0OXrZ1v/LsZ8o4QSAcq5PIFAhFwxQDAcd652NZqkrSOm4akF4epuNqpNHYC4+9+0XuKiC2CIgqXrrmYX70ToHkqyey9XJjQgnv+PvfeAs+uqrsbXvff1On1GvY66VSzLRe64UB1sTAcDsekl9FCSkEAChHzwTyGQ/BMCCcaEbgMxuOCKbUku6pJVrT69vF5u/bL2uXfe06hYNoIEPoafkDzz5tVzz9lr71XMfvzizr8XPWdY9p7/dVfPc7qUf3cmILdsRdmZD81hJ0/58isbXt/ojKl6LAHFhld9/EHYT/M71jzh4L8ls0dGZ/6fpjGapJV6LgwZeepSCCrEq4klKDvZDOtRHWs6okQQi+piz8ovoeCTLsPAVcdFOKqzDhB/7XTUgWXasOyUvB5emLZXFyGUFmZgVhHpdNKPY64h7tZh0rknlIaLNOJOCG0poKsrj/m9WVnb5dwYFs1KoHdxDIMm8B/fO4DOKTG86mVTMCUEcdj67o8ewRvfdAm6u4HxIvDje4En1+3A2t4s3n7LdOhtwPd/WsLOHTUUcowDj6FWLaGl7Rj+6q8WSmHz6CNPIh5vw0UXzcXuPcyt2IFKfg6SWRc3vDGFc1ayaGKi9iE8vv4JfOzjrwQ9Kz7z+aewb5ca33rak/jQ+8/DioVAbQz4+Q+LePTRYYTb5mLMBXKhGsK0vsq5mN81jk99uAtTs8ADD5Rw30OP4aZ3XoRkdxpPHwE+/uE7sWZGDz7zqdXQs8C2fcDGLQN4wdU9Uqz/5Ef7seUJC2EjjfPPn4r5yzRUw+PIZltxeAfwn7f2w4uGcN6aTixfBlSKQLnAVNdhaKE2HDk2JiBi9txujIxuRzyeglXthOtwBD4iG7ftsFviIhLPC9/ernfItISp7+SiRyJJROIxmIYlAUchUrOMKOpM7iZNTGcx6qFsuujqMZArVCTVPqZFRGDthJVIH3UNru0KmDGiGmr1guRX6FZC6GBaXDk02XQRo4DdpcsGpx9xWavVeh7TpnXJ9M3kREiEkAZKxTEk00kUSjWkUlnQ6YnnHK2NR0dr6Gpn6jIQS+7Hhz44D10dwG3fKmHvngiO9luIZGhjrKFcqiJm2MgmqnAt0pJisI0EKloI4bCFlDYg2oTBsRRMO4pMOoQp7RpW9MZFNL/z4BFcdvkMzGwHxgaBn/8sByOcwMWXR3DoSB/27NuE97/npbKWP/uZR3D+Bb34wIe7MZYHvv2fd+Dl178YPR1R7NkGfONr9+Gzn7sKw6Me7r73QbzoxVcKL/n//M2TOHbkCD731zegcyqDGw8jHM+ibmbx0zsdPLZhGKMlD73zp8Ac34vrXtKLy64Gfvbz3cjndLz5Lb0oVICPfOQeaNYl8LwEEPMPJVtRhrRQFZpBkWhaxKwuaqo892KKoscChVbAtbIYWQw9U8GBLXuQcOtoixVRLz+Fay9ZiOmZJMYG+2VSteb8NRgbH8boyAAiIQ/Ll84XfYrHz1hAs4lwOCZOLUXynU0LtUoRubFxlKoElxFksll0tLcikYxIyjuDH7VEHGXS/2JZPLRxD/b3F1AwI4jFs8JLk0bcCV/PB4A0U7BO5Ybl368Ufj5QmZwtcbJD+TjB+GQA0ij4FTzwAU4zYJroYgYvVE3AJ4CHL0Bv6BzUzyTkckLJG4AFRcOSx2qi9ga/qzrq6nUG9xEUhkFHO9B4KArx8QAk+J4qIE8MiTy7LliTP/hTA47JtxQSs2hwmr+afn8CiKlPZeJr8kOc7RrsFABk8vumbqY+q0A7yuJeNS1Vscn4jEQyjWKxNGELy+K0WmX4oIOOtizmzJqO+fPn4pqrr8SxvkPYu2cX8vkcrrryBTLZeOihX0o4n0w+bBu9vQswddpUfP8Ht0teBm3zKbbm5CMI3xN9n6SVN3RAgeNuk1GXBOQFX8E6UpSyxvfZ2CL9ioU9hd3FUkFyaubR61938cwzBxHWGbRZkWl5uVLmvESSwBkmHIkZ6OjMoJQvoJyv4Stf/pLQ0jWUAIxB90ro7kijNRNDuTiGvqPHsH3HXjzy6EYsX305HCSQSHfLVIBNXAK44aE+rFi+DMUis6VGRPMxfcYMAUfUqBAMDQz0iwZzzuzZfpiiCh0s5Is4fOQwouEIUtEE5vf2omozqDUOoxLH9//5R4iPJzG7bQ7idORCHfuKh7FjaDeslAMv5okzZzSRQtUKIRQhyFKTDyabS26PbyQxcb36TQcl7/IbELJ2fIqcp5rSagLCtRORHcBBRV4zrIhQsAx7EPfd+beI0MBkovNzti+Ak+3nv57v/U4AkPJ/pyxf94fbUXbmIaxTTBmSC5+HOAEHN7rQSQCI0GLk+jz1B+hbPx9Hqzpuu/Q3w8luWYEfuLJfVI/ROHT8bxGwBBa+wZ2yKShdFJVZQEH2xAbBkbzYt6mlKQCJT51CNSYz0/WJVAqDSci6dKUtixsUQVJYgEIyRi1DO0p1HflSEfGYh2RUR1yjHaApIKm1NY2enqhoU2jF+8gvtwHmCF71yisxaz7QMw041gcc3AdsexzYvesALrmyE69+fQqJFPD1r9+DwriF9773pdRq4Wc/PYanHoqjrT2JP7gphIWLDJk8fONf7kR5NIc//sQboKWAz35pE3Zum4ZUsgumuRnvefdKnL8KcMoMxwP+5Z+3QEssgpOIwqEVcMFCpA4smVHCJ9/diumdnGY4eGLTdlz/usXIzojg0V2K63/etBg+8kcXINFJ8f1BrNuwA5/4xEuxeBGwc4uN27/9OFYtX4lLr0ygf2wIX/3m3+IDf/w5RAwNX/u3MRw+No61F87D6uXAhkf34OrLFqCtFRgcBr512yGh17z61bMxYyqwcaOyKOb41q4WkM/XsWefjWkzpiCaPIJ8fgSFfArZ7DSYTh19x0aho11oXTW7BIMe/zonKwQsKgm3Xq0jGkkrWgZ1JWGlRWEDpVJWtrC0JORUhZ3zWAYo123EkiHplsVDMXFnKls1xJNRCQ1kV40bMtOAqV/iF20iKaLv7GhBtUSrP/XHrJeQTMUUkK3VYbCQ9XQ47O6RG8UVrrtIJmxks+zWqbV94JmyaAUkXdZP1JUWl6NSebnePKbR8klrFFyX4VBUo6cEgAEWIiEXBgOZrApcgyFxEcTZIPJCGByoSKps95QYFixsQfdUpeXZvdXDwf1HcNElMyV9vlQCNm3ei9Vr5qN3nobCCPDRD/8AH/3YK7FkKbBuwzEsXDgN3e3AFz63Bdu2bcG/fP1NaOkGvnf7D9E3UMYtN78J+3YBX/ziQUQTrQiHXYQwjOtetgDXvgh4elcB+3eN4CUvmSsUrHe9+2fQcSWMSBxagh0yUwA7309mbUiaumMgngjB5sSB/sN6DKEo6X0s7OlzE0ZuoIz+PaMwx3NIh4oI2YMwy8/ghZeeg4VTs/DqReSKOcyaPV0sPc1KAR2ZOJJxQ8LPWCRokRDKlTr6jg6iOFpCwkggG0+jXqpKETVWyiNXKqClNYO21ox48re0ZCSsdKBYgt7eie1HBrFvpIK8HYaJODzPQNhzJUfk2b9OVphyZ1YdHo8Ll97+4qjF2zUSeQAAIABJREFUopQ0sKAQ91nUTVQG9XhE1Oq2J3417+nNeo3jb6n7gZQT5KqA4jQBAoIut19sSmNLPR9FmZNn39jQG7v1Kd6S0xULDeChfrlZlD5xCjQeQVwbg4TqxvsbfO/kT+DXXb0/+0oIbiHvn+C45pC/pvfyVMCyCSCowl85i6l1pMDYr6R5OclSbdZ+yF4nxaKaDkzWiMiEwf8jGQ7Sk/TP8SZTAv4glUggHqOA3MUHPvhuMa9hUR0JRbB//0EcOtiHe+99ELWaLUBGdAVwsGLVcgwPD+PggaNIpTJCtyLYCDJgRHPS9D40aGT+mm16D9Xm3QBS8i+/4SpuURVFZyqVCkgkYigWxkVQv2DBXBi6g97eXnHBov1suVrBjp27sGPHHhzt6xfacjKVkAkBnw9zSW6++Q8xf/4clEujiIepSXNhWnXcc+9dsMwaRoaHcejAQSxdvAwvuOJqtLdxglHDwNAIps2cjX/5+jdQrFTwqhtvZIcGLdm0GMdE2Q0zDAE9YpKsMStsHJVyWZpayUQa1RpF6XUkUxl0tGSRCuti4CKB1XoSMDN46uEdGNwzgrSWRDpGQXwNg/lRPDN4FPWYjpJWgZu0oCdCYlziahTpi7m6moI1aW2Ov2obO4bSPpFBo3YPDsZdoZVyP9OhOQSQHmzaRfKWbGDadUS9HH7+w88g7dd9is/7ewBy5rvO2b6lBwgAectOlF0CEEnxguuopGGHdQ0BCKtzisLoyy4bCA87fi9IAj35EwsaSP5gY+JGqsvku9lM+tWJw0yKxeMPBrnWT3ZcTvySukGwP8ivN03s1d2pMf0EAPEdT5q7ZHJB+InODCTiF7sC7JTEYuR1WgI4GCUai0akQ8B0VApYWQRoPNg1em+PoWdKu0xrxsYH0NPdhpe9bL48/k9u34/iUAapZAKXvCCJ+YuYjcCgvMdQr+q47roL0bsYOLAX2PwIkMsBV98ArDoHOHwM+NQn/h3zZnThU3/xElhh4G//8RC2bmUxm8SK5VksWggsWVjFkplx7Hsa+Pxnn8BIYSr09BQYbYrKYuerWDHPxiffk0ZnGrj3PgsPPPwYbrrlfHTOjeO+zcA/f3UdLpwZxvvfeR70NPCXX9iOPXuP4WMfeyFmTAOOPFPCfT/Zhve86yLE0sD+o4ex6+ARnHPexUhmqS0ANm/dj0vXzsPC2cB3b70Db3ztebjo/OngFPezn78fqXQaH3j/GnS2AB/+8LfQ0rEI737XeZgzA+IUdv8DFpYuD2PZSuVcdey/f49UKDbE160vY+dmhiUZmDYnJWNs0m737y+haubFOti2DaGIhbRWGS/r4RIy6QSqeRvxaFo5sniajJeZIJ8r5RFLRcVimOFIqUQaIyNlZFuTko/CADN+sRvOACUGXCUSUVhOUXjEnqNjqH8AsXBI7Gh13ZLDtk5htRFGOBFGsVgR72dOdOS+XEfohVxjXIvsmPFvfo/rK3BTkc6gOMf5BVRTJ5jfDw51dq8qVSbWUy9FS1u/LCPQtm3JSzEQFdcYT6tCN8pwvGGZ3ujWTBHg6+EhpNJ8nQ5SaQOXXTFb6Emjg8APvvdLLF85HS97+RzZK6gbObQf+I+vPyGP9ddfXINYK3DP/VtRLOl45cuXYdtmTkiOIhyJob0jhUL+AG65ZTFWr6HOqg/3/3wD/vijN4hJwXve9yBc92IJOESSr7cOzYpD9N3yhlnSLDHCGhzNgs2EXNLz+Dp1Ww5NGvs+s70fowx2qZaQiRQR0wuwyoPonZ7BNRcuRdwwMTjaj9a2lNji6k4Nnek42jIJWLRzZj8uHBK7yqGBMeSG8kDZgW5pYonNF5s3i6jaFaTScXR3tqMtnZSiKVeuYtx0MOIZ2HTwGI6VbWjJdngGLTAJQAiUzgSAnKoeZ5NFGSnIziw0Bh7izULuZgDSOMRl/9b4Hp6EA3YC5erkhzQLALG/9J9e498NcNHs409HPNUAUvt68++enaPtRBASiFgnu0gFBeapJyAnA33+92T833SwnJ0n/5zuRR79pADEfw+a3ufjDkH/cFTnHS1rzzIAOen5fDzVLSjom0X+wfcmmwFMBkPB9IpLyNAMlMt5ac595KN/JJMCz7MwPpbHf/z7bdKcKpWY4t0m15tmaBgaGcTcebPQM6UH27fulKTzYN/k/s99lnuo2pPVtXkyHYsqI9QkL1jTygZaESvY0WSDihQgTj5E+2dwPwd6ujvwxje+BppnynmRSmYk+4KhiEPDo7jvvgcxNp7HyHhONBq0B6ZWkX9WnrtS9BpMPw95JlpIJXZsbN2+TWi+s2fNxP333I3lSxbjovPWIKRp6OnuxsDgMI4MDmG0UIJnREQfs3JRL9pbstAjnNg60r7gaxE3MriIhg2MjYxgfJRApIbx8SLaO3rQ2taF2TNmwK2U5PW4zBCrM4k+iQ2PbEHayKLvmcPoSCVQLZUwODSK8UoVViyGo8URuGkXWpJdMJ59VE9y8tUAIEG2ULCvNGC1/x3WbwyyZl4Im78SPKusyDU6ZTpx+VwcraQm5E4Smm0JALn7R3+BtJSBfrfx9wDkOe07Z/fGkwAInV3oKxQAEDJY+JEHAEQoWL7tZWPvOzME2fw5N6haflHU9KqeCwBpms5P3MNEc4IjfBZp5Pn6P5UNIljDMgFRkrdgowkOpWDTC4U0VP1iM+AE82cUYoWMiGyAFKkThnGv4p5OBw6+STTQ4MWpeJ8xVMoFRJhWqtNyLimBbl49JQVgJF6G5YxLEcTOdjFfQbY1gqkzI4hHO1AeNjA6CsxaaGHadNpDAQ89sB/nLG3B629qR/8Y8J0fFjAwbGJ+bweWLwU2PDYIA7txy1suQ0sSuPWbZTy9O4mREpDXhpFuScHOe1g+18B73xRFWwZ4amsV9z18P974pguR6WrHU3uBP/3oz3Hlwiz+/GNrYbQAn/rcejy1eRc++cm34MJzgQP7gH/4/F34/GdfhLYeOo/1YceuEsq1mbC8GJ45DGzZuReXX9aLtauYi7IRr3v1Ily4JoGt24GvfPWXMEJJvOdd52JxL/DJT9yDSr0N73jneVjYC9x91y78/M4yLr9yNa59KSSH5cknxpEvWVi5pktclp58FNj59GFc9bKZOGcFMNgH/OQnw2jvCWHZOa1SVH/71j0wKwksXTYdqVYPY2PH4FlhFPMWDCON/sEx2KJFYRASTQoSPt0viWPHiojFWuGaiqKVSKoRPc1ByCHm+oolSbsbxNXXdKMlBTx4f59Qr667bhkKJeCxdUfgedNEcGcyCCmi8lYkWNEHFcEiFoBg1gUEszvHg1E5djWZNPjrOMDoAagPuMvK5MFFKEwAEzgHqS6nAiCcAkXU9R1WWhbHK0nKueGkEGW4ldgaM6ODh7CJRMpGrVJHSOuQkC7XG0Pvgi4Y4bJ02gaPmjhycFh85M9d04pohodaGaYVEdH+vt3A3j0OEhkD1WoJYaOE9763B9OnA3f+1348cPcG/MPfvx4cuL71Hb9EJLIWGq3wYiwjLWh2RDJbKKTkdUPakxyaug0jQkNb5s2QEhdCPBwCnXC3PbELdqEI3awgrlUQ02vwrBwiTgHn9k7FhasXwdEYDlZFWDcR8UykQ0AyyrRsTd4DJxSSbmR+vIT8SAGFgXHkhhncpQ5AUzMRS0YlnHNKVydaUmkcOHgYA2NFRNu7MWB5ODBeQsELI97aBZsuLQ71H/bztOH1xbukEYgDlMrjUGBichEuJdQEOUqggaydYGJyUhHKs/KjVQdSNaKCZvuJgIILR02dhfJ1AgA52y5Ov24AIpXLSU6rs3ssn8m9PR8AIqDjuO79/ywAmTxlCIr9073+YH/zZPrMBmAIumHjiivXYvV5y9DW1iL06x/fcSd27nxG8q4cJ4RqtY5saxZ5jnh1V4r4UqEsFHACDt4vwYd8wtL4aQCRUwMQv36ZNAEJAIi0b30aYSrFDCNHQgVXrFiKK6+4BP3HDiKTSsEIRWQCQt0HU8Eff2IjBodGJJE9xEm7x4Tzku8WxX3OQzYdRzJqiAZmeGwUmqHj0KFDuOTitdi2eSO62trQ3d6GWrki9vZjuRye3LIN02fPRWtnN6KRCNpTSXS2tcKIhFEol2DapjTYdM2FrjkwayWE/YOHLJBKxURHZw/yhZpoOHTXwHg+j1RrEqO5PHbvOYTHHt6AznQ7Bg4dxsyudpQKeeQ4BY4nEWnrwWClCi+dgBYJw6mzAaMA8JkAkIDgqXa0BgBxCEA0R8IKmwGI7du3nxSAiHPg7ycgZ7LX/Ppu8ywAhJoKBUDUvhsAEHbZOCqlT/eZCHmawUcg2OL3fLrnCa8vACGKT3l8iFFwnDb+Dvzs/RGy/CDo+vnjXJ+4KbLLyaPVppnKZCoY74oAgl3oYDzLi4WbVSSqizMS3xfxMyegJuWG9B6/WJSmpKv0KvkC07jJX7URi4VQq9ICKoRMWhWjY+NMXaXgnsWJg3Q2DFcbky67VW2XwjeazKNYyiMRmQaPTiCpcbS0JWE6SRSrdQyO92HGjOnoaEkjP5ZDR1sNL7y2B91dwKZNwJYtwL7DQH/xIFo7s3CrwBVrWnHT9UAqDjz8eBXrnngEr37NBeiemsGT24G/+tMHcMMFU/GxDy3EuAP8w788iMc37sGnP/N2dHdS5G7jgf96Bm++aQFmLQTWPXEY3/zWejhYhJ27Q5i7YAlMbRQXX9SOKVngyfXP4CUv6sLaC1PYtQv45q0bYVoePvzB1ZjSSQrPgzh42MBb33opLr2UE6GncfedJi67bAUuuYpi6kF87zubxTL1+tdcgsWL5+DwXuCf/vkBvPkdl2LVqhB27Qb+8zv34A9uvBy9vVGMDQFf/fJmzJy+CNffEEOyFdi3z0M0pMlr4Of4xb/bge5Zs7FydRKtKQVijhyu4dCRAoxoF/bsHqTHEmZM6UKxUJAOUs3khp2CFkpheHwUtnYEN1y/EssWAU89nsOe3TvwoY9eLF7s//hPB1CpTJcJGjUgXPvibijg1ZvougWHoMoqUIdikF/QfKEE1xQpZfwKpsmyFn0zBwrdA6tLAttgffH2tDV2LPU3L4FIlHbIKmuHjmb8GbNyCEwIkkhl0/SqTGw8Jyogm2Jr286jVh+RdNxq0UAy1ooYffRr44gkKfB2YTkh1GpRVEpJ6EYc8RQD4OqIhi286NqUAJBNT46hUnDxhjd0gMOhP//M03C8hepi4vvEw8XWEZL8SFISiN4iot8QC0+DxzLBEkWJMRF3l8dNHNqzC1GtBqeSQ8iuwzMZclqHWx5Fa9jCG179MiQzIfQd24tYyERXSwzt8bAAENe1RfzuhsMy3KfbWb1UQ65/BP1HB1AoVWC5NiMF0DWlTeggnW1tiBgR/OL+X2IwX0PH3IUYtIA8QqiHYjBI3arROUtDOJgkP48dXgp6ec3+JjORydE8NQ4m1D7FJiA4BLa38qrObA+fLIJXwIM5JqeaZgRgQKUYi7WdVM0Na00WH2f362wAEEXLOlH03/xMg/f4bD//M383nisAmdDZNzcxJk1AguL7V6JgneQlBBSs4EcnLej9H05+7GZ6mNorFR2JAIR/WNiXy2Noa0/huj94IZYtWyIb2t133SeufiEjgQxtsNlI1AnRHVSq7NyT6cEzOTZhNsD7ZXORXxSkN9cDJ7wnE5dZwzhg8gSEzSMmuReLBZl0kOK5eNF8vOLGl8Nz6ijkhjFj+nQYBqnfYVRrJm6//SfQ9DB279mHaq0uLYVYPI5cPo9MS1aaR9RI8JVM7WrDTTe9ASNjo5gydQp27d6Fyy+9BLVKCZVCHprroqezC5s3b5YpCoHH4b5+PPbEE1iyaAmmd3XJfpXMpFAza7DsOjTRVdRl0s3nl00lxKCF+2rddBFPZKDp3JAjKBQqeHTdenRMbUcsGcO+/Qewd9ceVPMltCaSjAaGWadFu44iDTfSPSh5cRTsCCp1F9lkUqiySvvDM1HZegct48kTkOZGCn8mExCeZf9tF08KlkfmycQEhH3aoj8BSQinO+blcNePPo2sMPp8APJbLET/3dGA+BSsYAJC60vRYUwAEDVyJgDhmaHG/M+uAQlARlAsBVOCxkbkH0iTgMaZboA8AANKVQBWGuM6jhIVv1C6w36bLqCuBCi6eVOcvHcqESOdM8hXbRR6pGWxU+AxZ8BQVDSZ1rJdynkI3Wlc9bhWXYUh8T7IJqlzVOkHltERipsUb8/7D7P7oJPi48EI2bBdemRzhEiLYk06y/UqLzLVgfdcUxwq4ok2JKg5KQ1Jgau5SbRlI5JWGomaiCdNOG4YhWIL6raOsl2XItB1i1i9tFWSvrMpYOcBSCF90fntiCeB3fuB22/bhzUzS/jER1cCrcAjTw1j29PDuPIFSzClG3jw7jLu+NZWvOmNF2Ht1cDgKPn8Vdz2nfXo6F6LofESXGMUF6xZgKGDdRjuMF764m6ctzqMvbuBv/+H+yWx+lOfugYJA/j8X34fo8NT8fGPXYxZs4C7frYOv7irjpdffwWufhF5qRa++a+7MZar4ZJrp+AF104TTcL73vcdfPjjr8Xic4C9B1w88dRDuGDtSkzpbsVIP/DD7x3AeefNwaVXAJu2j+O2276Gi86/AtdevUYctz7+qXswY8lKxBIeZnbV8dJrZ6JaBp7eC6S7gTvuqOCatQnMnQHRUHz961uQzLQg2zYLowVg/RM7sHBJJ+bMSmH2lATLTaRSUeTKrgQArn9qCKHwMtg2U7OBJPdECd2kXejxAKQxgfPBrQ8yJkC7zzMWmqS/LoO8FHV/CowrEa9PIaCORP40Hi8aC4n5A8GJB1tsscmh1cE0cE2CKmnqwO+EIwRC5EkbKOQqkkafTMRFq+NpZXGfKeUtxCJJ+b1iqYpQpA7LoUA8JJaL5AnbjgNHKyOZCKNeqiAV1xGPVVEqjKKjdQoy6RZUrSqe3tuHRHKB0D5l7OHbLrNHqXvkaNvwQrRbpF2nsusGqkhEOG43UBp1MXT0GKqFYcRCBViVHMKeDrNchuaaCDlVxJ0KbrjuKrS2RzA+dghTO2PoIDiq5ODWKkgmEvAMAx454syT4TXNvJlcESPDo6jRaY+TmKiH7p526J6NlmwLIkYC9zzwGCItPSgbSewcHENRC6NOBz+aKJgm4vQRd/h+n4zq8+yFqJTxtCIWKqzYcjU5UgV7FTepBm1BfocHta+PUIf9mXydnI7EXmzzfRwvO2imAvnOWD4AaVCwzuzRz+QZqtucLQDSAE9n/ti/2Vs+FwCijlcfhE7wktX71UzB+k0DkDM5508HQEIGM0IsaDo1CMwKOx8vfNE1iMcS+MEP7sCd/3UPkokWASCVSk0E3qlMEo5Lm92w6PWi7Lz4X2z0NDd+gsc+1QRkYs35C/9kFKxYJCr7azIRQ6EwhgsvXINVK5fBNMti4jJlSjciYdrbkubagjt+/FOce+4ajI7l8Mi6dTLR5bSmr78fpm1hZGRYwBFDDrs6WrFmzWrMnjMbrW2tePrpHeidPw/pZFwaA8zpqVdr2Lt3H+YvWCBA4NjgEKqSgWWgXqyIjobWwKxPSEviJFj3KujqSCGTDGFKdxsc20StVkcuTxbFfkRiGRH4b92yCfsP7MPs3llo7WjFgUMHsHnjJrQkMnjptS/CmhUrkRsfx9DYCH581/3Ye6yMUHoO3MhMGJEsquWcAClpk/Cc4kCiaU8K9sbjd6mgZeJPQMQcSVnyngBAvKJMixybzjEEIHncffunkRFt8+8ByG92xzrZozVNQErO3CYNiNGkAXGFgsXCxJEOAheLOuxI1zrdBES0Zr6/d6MwUsWRuriPtx2cDAaebYPiRaa6VQ3tR9C1kD3X57ey8JLJhe8r3XgrTn0ANutUONUgcOB9h0K6bBYeMwAMuvFwEzegiXaG7waj8VisUcpOCo0vcCYtiyPjWAiWRcvhukw+OPEQJ08nJNMS1iV8mqR2MSAplWY4koVSiUVfAnCZAq5E2mkhM6qCs1JxkWlR3E2ORsdG6shmo8gVC4inTETjYZhWFIahBNV1y0Q0aSKqV2GPjSAeiSFvGTDCHmLhcYyNlTF1+sUoDvVhWfcAPveX56IeA26/az8KlXZMndaC4UEb9965Hlp5HjrbM1h7VQJXvUgTEfm2XUDfMLBrn4muKRFM7QZu//YWzJ2exStumI0V5wD79zIY8m60dcfwxx+5HJ0Z4K//8l6UitPwrncswZJFwG3fXIc7fzKAm266AS98CTA8YOIrX9yGuhXCykviuP5VC1DOAW972zfwoY/9IVZfQAtdgpA9SGfCWNY7R2hif/P5uzFrTiduefu54Mj2hz+6FZ2t0/DqV16Fg88Af/KZ+2EmpiEat7B0dgHvf9da1ErAW97+77jmFW/BkxsPYn53ER953zli//va1/4Z3v7Od+Liy6dh70HgT/7iYZx3/hy8++0zEPdoEnAPypUSrrnuFahHgH+9dR/6BroQjWRAnTQtehl8Nbm0a3IElTVAKl8AKJQ2qUHF4r8Do5bgOgtAfgOA+CNuXgO+llN+5lmwPQWg1YRFdcuDa1NyWcQimdewoiPwZ9STkLpIgXYxryYoBC/03pcpIIWeDOUTahppW/R5B0oMg2FIX4zmTyUpmFtSWRESlvJjMKtVCb2UFOOwh2xbN8YLpEBpIjWTvUSmH/4ERHNgE3UR3BPoi6aljtZUCrz7I/vHMD7UD8MtAt4QDLeORJi2ypbotcKuhdrYADpb2afLI5W0cOXaZVgytxtp3RF9RqlYhOMxOJFCd+42GmLhCAzbEUcyLxxFXT5HD4lkGHatjEymBZlMF3bu60PH7KV4dOcBPHngKIq0GpfnK10JxJj0a9u/AgDxnQolPIn7sRKg+wx0+SwN3xxB7Y8EHyrQjX+rLfPZAECjnTP5+FAUrKZupV/kNu6xqYgPggVPACAnukz9aofi2QQgJwM0v9qzO5u//XwASEDBauwxCoA0u4PJujjLvPjJICJgEzyf96N5AsIVHA7pcNwaTKuM89eswmte82p5PQ899AgeevAxYRoUihWha1JDEY1HxSkxm82q+sUjK4GmHip0j/sbpwz8c1oAMvHk1ZqT//drkYCCRctf2nXnc+Ni/qHrDl54Ld25arjiiosRj7JOUCL7YqEsNt4bN23BkqXLkUylMTg8jEKxhJbWNhw9ehSlSkloVnwPCgVmS9Uk1JBTn7nz5iCXG8PY6DAW9M6Top5OfbFoFEeOHMXiJUsxls9hL5PXM2mZaDMnlRSxjg41vaUmxbGKiBg1zJvdhRRNduI8B6oySTBCMWze+jT0UEICH/O5fnT3tGH6nJkoVYrYun0L/vO2/8SVl16JN73uTTB8epUFG9+94+e45+EdODYaQbE2DXqkA+GIooH6ngQTOsXj57UCk4+rM/nfogEhBbYZgPC+OAFx47Kvmm5BLHwJQDzuuSioCQht2n8PQJ7P5XeWf+cUAMSxFQBRE5CGCJ0ARE1AzkyErooX9ScolDlRaGxyJwKQ5s3vtBuhiMCOP3CaJ/rBT9QGq6YRcqQ0VXwTx+spmpCBQJGgIxCjk9Zi254I2mg05HjsXqtxsBSD/kUX8BopYuYllIjrQr8y/A0/FNFguWWEwgZqFRfxaEJ+nwCkXictyBSeJrMi2GHmqw3pWekusyAl9UaC/FwLhl4Ty9B0IolSoSTCamZnsHBjfgX1CSz6HLcKja5KdlZpVkI1cIATrtF2CagZkGC5iFZW7hZWHFbhMFbNyuMTH18Oarv+5u+fwIFDSXjohG1aqOZDyIS6xJmrZ2YJC5alYGk1WLqDfMVEqiWNub0hpBOQAMXZU4FZ04ApPcDQIPDlr2xGIq3h5resQHuC+RMbUCyH8L73rMaC2cD3v7MFd9+1H6997XW45towxoYq+MqXNjFOCRdc04lLr5iGZ3YCX/rbO3Hzey7FBRdnMJ4DHnxwI7JtGi5Zuwr7+PMv3C3v/fs+cC1WrAYOHskjjASmdoexYR3w79/Zi1KoV6ZO5y3ox7tvXoj8KPCXf7MBg7Ve6GEbl60q4wPvnIPRIeAb/3YrXvP6G0VQvHEb8PVvPoGunjq++NeXIPbf/gR/9vGvI5WJ4SOfej3KceAjf7YT/f1zRYCtezkkEnRIoXtWdMLwIFifwRoNwEbzum1ex80ApDFl9DUBvpFCQ2TrX3c6LYqpRYKsX3bYCDRI9QPtDFnl68xRcRA2lJiaZhAE3bRJZA3NeyoUyggZSWFIUUPC++AUgkUvO5Oc5lWrPr1H0utldAGba1BXQaDDAwV0tHap4EnTg1mtI5mMwdUssairuxocAnvSqsTdzgcg/AXDhRNiyCMQEq9uDkoctCYMlIaB3dv2wDNL0NwCXHsY6QRFLkR+6lrWLBNxzUG1NAhPy6GrXceVaxdj4Yw2pLU66oUcwkYIdZsmv/SUF10pEtEoEhSuOi5MT0e1XpVpZTjkCS0ylWpFMt2J8VoIlUgbfvTABhwo1lCPRGWaQ361YddhOI5YQT8bBDjVjk/jBE6W5FP1OP0hEuTfDfpQQOdTIg3VNBEQIv75/L3mBtLJpxyNxz/+5zLrPUGE3vxqAnW6b/cr3fbmol4VEWdC4T3zU++5AhCljQqaVlLqTCSlB486+T7P/Nn8Om/5XAFIsKfwnGo0GnhdNlynTkZBPhuvoRmABNOEMwE5zXTpiU/Dn+wKJVwE3jT0GBONGKcLb3vrzcjn89i9ay82bHgKB545IpSm1avPw5GjR3G07yjqdH9qaYGhhSQpm7lgDODjZIH7UjMVK6hVTv18mwCI9Nv9GkNotezuUwdiY+682eidPwvdXW04fOQArnvZiwBXcbgJBviHmrLtO57GnLnz0drWIXszJw8EVP0DA2IfbFqmvL6+vn4MDg5izpw5Ut90dXcgHo+IDfHKFcvlbG7JZsU2d++PPr/ZAAAgAElEQVTevVi4aCFGxsZgey7S2QwOHzmKWdNno1quihMW92s4NQldjegVLFkwFdmUB6ueF1oWIVYklsbuvQdxtG8ErmtiUW8XuruzEshMV9DRsRH85Mc/xapz1uD8cy9ElJTTUEjysrbs3o8779uEBx45grI5H3q4C6ZbVlMLZYqm2CoNxe6kpRfsLWrP4N6h+yL0QAMiNF2hYCkXLMsrKHdTFi6BCP2OzygAwi6Z33Q7G2v8f+I+fqcoWJyANChYCoBoNHmZpAFRAER9/9k0IIrDrk/kgUi6NacpPi1KIRF1sJ1MkHbaD9XPDTmOJzjJb573HNBOTgAg/tkXCHubgUnwuJIlYKnXEDxvfo+vg3x5izx4/1xupsAoHr5v8yuJqKqTzaCfaEQ5bVRqZUTjfJ911Kt06kihXqcgmt1mAjxDphy8qBJJvofkoPt1A5hbYQjjixtXJFQVQatTBVqzLSgWTURjEbHx5XPkc62bFWRbaP3qwSxykyXAtIXz3xIJSWI83bTKNUCzK2hrScga0K1xXH9FK158LVALAV/68kFs36HBCPVIwRkLpWAVIVkrFIK5+hDCqRrccA0Vu4bLr1olls6HDwwhiiQquQLqpTFceMFSrFgF/Oj2cew7uAeXrb0AM9qBQ884KFRLuPGGLLrSwGO/LOKRx57Gi196Pi69RFHJv/Wv+xGKdGHVJWnpqN97p4ct2zbilvetxjmrgKNHgNtuuxcXXbIYl6ydjh2bgK/8/Xrp+v/RBy7FkpXAhg0H4VRruOYFi7BrJ/DpL2xBNbYCdbOIl15Sx/tu6cCRA8AXv7wbfdUFMCJ1rFl8EH/0tkWoFoAHH3gUL7jqYuk53/sg8O3vb0K5tgvf/dbrkHaBL33++1ixehmuuX4xDpaBj336CYyMLUEqmQQcCpirCIc64Lo+v8i/BpqLAHbllAOW3xNq4m83az4miosJRzdlKRk4YilHN9UFCKw3eZ+WU4ce4sQuBMdmp0itLyNSllwUzUvArBM0qGRghnqXK0BM6GMeLJOgWK1vrk12s6JRUpUYzhg4BSnAwjXIhjyBjaJ7USAfpxOkgGDm+XCCSF0MjcHGC3nE03EBGJ6rxPI8pPhWhChm5tg9oovdcpiWtvxdD8hQT9VnY/tTTyIesuHaBfHMb80mkRsvSi6QQRcYy0bIMWHWxpBImkjFqzhv2VSsmN+DqekIavlRzjFRqddRddlN49TIQyIaQzoalcKiZrrim2/QDjOqIR6NIJHMwtGSqGhp7B+z8N1fPAYz0w43kYTlMXjSQUKni5alZBHPUwehLHgj6joW7YspznuijfEPcWrXgh2DlrsCQAg+NMsHLion5+R6h1NPP2TbFgASTEDU+jzxtQQ/VxQstQc3CnpOjf/nAYifPxVoWfxskOPPnv99IORMAYjaTxop0qKd8D9aRXv53wNAJhf5zS5UzQBETXDZ9OP5znXF3K+qWOx+6EMfxLSpU1AqVrBnz358/3s/QjyRwute93o8tm4dNm7eJBRyaj3a2zuRSqbk37lcTvZLgpBmMfqpAIhftTSuLzVb9PdY5YIl1GvDQCIexeLFvVi6ZAG2b98k1Only5dg+tQepNMpVCpVsdjlgcvcklXnrhZROmsDfn9sPIenn34a5yxfhmxLC/r6+rB79x6x4b7wwgvlPVi3/lH0HTuMsdERnHvuKpx37mpF60qlsXHjRoTCYVRqFSxYuACRWAT9/QPoaO9GtVJFa4bByA50tw4DzMiqYOnCqYgaJVj1HBLpKOqcErk68sU6Dh+jdmUKsik2qVjohBCWEEdLnlc0lMT8uYvg2ZoI2+teGXYoil88uhNf+/eHUKktgOW2AyHuRwqAKBDSXM0F+09zU6MRZCoJ5ycFIDoMH4CYpGDRdIXMEdtULlh3fAYZmlHKyX2295/fLAz5nQAgJQd4+c1Po+LNl7a6ohCFVGEdUccDkyP5dyBCl0NEHFAC1wj/mGvScgT0q0ZxFFBHGh0nFvYTFir+Z3cmnRF1lTemKwENhSCAk0VOBwKDg8nT5InFTmFtEDPidy2aCzk+hErKVU8seD2qiFPHqEg+/J81v87AmUZenwjG1AHGjc8/qeVQcPiGNvVA1XNVVA95HL6OJrG+/FysZtiRINmKBQT7oDVJJeaFp/nCLD43Dl/kjCfilw6yC83VGZOgbJAjyp1Gt9XlyKRv3p6UOxYX/A3SopbOBJYuBtwo8MjjwJMb63C9qOSWMPHbqysajFjykeqhm3ANG/RAiiRCwpF3zDqsigXP1GA4lHN76F3cgpoNDAyNolY00RIhj57a/DpaMlGkNBcjg0dgajXc+OpzcO01Ksjwrh8PIpPpFoC8bQewZ1cO6WwE512cwLyFEGesp3cN4PyLerBwAXB0P/DVfzyEljYPH/robDBY/Z67dmFKRwRrL5wryfIf+uRdcNIXAV4df3hDF17xQqD/KPCRP3kQaL8EhfIxXHNhDu9/+wpJUH/wF5uxeFEvuqYm8bVv1rD+yV0w3WO49esvBYO61z28E21dWSxcNQ1DDvCODz6Gcm0ZEvEMIroNyyxD1+NM1Tsu8KzRjX22zWxy7/zEDnaj89gc6ObTH0UL0NQJF2cm/7oJFwHaGropeB6t8IgCOBL1r3PDVN9z1eRM1mnA4/W7WcKu9O22g2tmYqn72EQn3ZANclIBfPaQlEt8KN2GzdkD+VtuXOhdQk0k4KESPeRBj+solUxEEQGNF2MOMHSoitLoMVjlEXhmAVaNoMNDPBYRIGyaFhzPQFQ6CBY0rwLTGoKBcaxc0IlLVvWiK67BJcp0latWzXURT5P3bMGs1pCOxlAvU7dSlucaieto68jCdkxE4mkkW6fhwFAF9zy1F311DYVIEhUCQtiIhjWErSoiFHC7+mkBSNCdD/5u7iSLA5cXlo8kJtPVHGIxAk1PgspIm4tGEuL+k0pnpDgrVfISbEbBPj84gjHTtCc45bQap86MxVh7e7vQUAhc2ThhZ5j/zduk0xTSV4T+QkCrgC4zARgkRutqWwqvgGbLibnQVHzNHieRiv6lGjtqryUN8ES71me7Ck4PFJo8gk/QhwTTcB88TUzIOclWrkjHn0UBgHpuz+jXdWv/hGiEYQWHov86ua8LnVEdGhNTDwKQiVwNXwPS/N7/up7v2b5fNWlQ5yqvbzn7rTpmzZqJRYsWysQjFkvgZz+7SzIs2NQj+MgXChMAgzoG2vByzXZ0dKBQKMj6TiaT8r3mr8nMDJWV4RsWBKY38t6rmoHUKzYH6f43MjyAj37kA4jHDKTSMeiajR07t2Ha1B6xyKXjYrFIClYEO3bsxPQZMwU4mJYtz4Vrcev27ejtnS+Pyevva//2DURjKdx4443+a6+hVMrj1lv/A21tbbjpjW8SGrjtuNi2bbuYdVCwv3DhAtTqFaF0zZwxB+vWrcei3oVozaQQMRy4VgFRo4JVy2chFqL+ryLBzUxz12JpHDl4DP1DecydOxcdLQkU8mPItLZhPDeKVCYumtR61RQtH9kgsWQEueoIvEgM+49V8YGPfBnV2iKkUvPgcGLbRM+Uz9NvUkijbGLtSpUlMgD5W0TrypKVv0MNCC2+Ob1nfaNZisrrGVWxF7ZsmpLY0KxhPPSzzyFGponY9v4egJzt6/K53R/516cBIAEFSwEQJUJXGhBVdVCU2VxAB8VT4NrTTCGZKNyb6qSJgvp58E6Du2FhzTNMJjXssLKbymLcn1QEE44AKDQLecV1b3KR5L+Dci1MHEpNQKDpHZawRt9+t7lzPdGd9g/cBlWsuZPGw5cAgg8SAJTmsJ1GVoo8Df4fCwfSU9S2OxFEZngWQgQWDr1TfW44pyM+y0I49ARs5HEq9ooCIGFlXUddCcN86jqT5z0YbkhGmbZpI2ZYQKUfrlOBHkuhbMZQM0kziUqn2pXEwLB0pvlHtD4KRwltRTrfvJ1Th2e7MNwwNJtZF5zAlKCHXFRox+dE0BZNSRe+bFWRYL5K1YFdz0NPVnD9K2fhqhdInAO++bXt2LatgnI9jWR6GqLRDEy7CNMbQDTOQL8UojEdc+ZR4KfLxGLnjhIyLQ5Wr8kKdW1o8ACuvXKO6EwOHgQ+96WNsFMrJOTuVVeHcc1aYPAY8Fdf3ImcMROunsfl55bxvlsWiOj9S3/zfbzhdTegrSOE2+8E7nv4CaSyFXzpC5fLiPfBe7eiZpXxoldchByAm9+7AdXaMsSiSXFoikZIi1MVP4HuRJH+3K7gSbc+HoQ0Ds0TwYksCMmN8E0TfC2zuLSGS5KloXkUGfEiEfNtBRb4GRt1CbFTAEQBkwAOyY4gIr/G95qvwaAOlMZ/1He0sQgyGrWUmoxbkmRLdxi4dGJRPycFUegC/BMByuU64npUwAeZisf2DsMsHUXIK8Cp5eBaJFDR5jIKPeRIR47AXYSf1TrKpREkkuRDj6An6+EFFyzFjJYosjFdfpdZMDXXQSzOQsCDVTNhWC7Gh0YwPjyKlrYsps7sRrajRSZFRiwFL5TFA0/uxJYj4xi0QqgmM6jT3U5zEWYWQL2CkGMjrJF3PRlITiqpJ4XDNT5THsSkYDkolcfguhV0dGbF7puAoSXTivHxEmKxNOLxFMqVCuKJqFiQcp+UgiGZke4rgRUBhhK30hiDwMT0HYdc+Rm/ZGrl59QwOLNeK4o5AWl3EsppcwKj1prsan6ByHUm4IOgixRA0lA18t/phqZeb3OBF0zDzxyMB+/Z8ZMKecyJt/dkU4zGKm0G60pncGI+y/HNrJNcU7/StfvcfvlMAEjgfMdrXF2DqnP2uwJASO+hXTn7fGQW0G2KWymL5WnTpmHOnLmKWVCzsGHD4xjLjQvADj5rTgiDlHUW9VzzXPvUhKjcpca1GVDHGitNAVKfdNU0RWwAEDkLbRpNOHj3u96GWFTH9OldolcZHx9FyFDau1gsLs+LBfvWrdsQjkawZMlSVMpVpDMZCSLk8yfdihoV0sf+686fCx3qrW99K1xSP5MxoWB9/d++hmcOHMBrX/t6pDOtaGltR67AEMSE0G45JalWiujp6caUqdNx18/vQjqZwfw5c9CSSSCs1wE7h4XzO5FOsEFThuNUEImG4bghHDw8IGyJhQsXo1rMoSWThO2RkUGNmYmBgT6ZKiUSar8kK6LmlqFFU1i/6RC++He3o1KZB13vERq7NCaaMmvUVdrIX/F3B5/arqb4AkBYYLhswjIDxAcgtA/2jAkA4hp0KSS9jY1ZBUAe/NnnEBcAEtiPn37/fW5X5W/21r/zExCHAlXN8ycgugTOqKWhuvoium5KGw8WR1DkN3dAT/nRnOTzD751ui1+AoDwOfnWo6SV8KK3XXZElGC32XlrQhAfFOBNj30yCtbk7IXmKUgAaAIKVnBoTn7t6iA++auX5+bDCY7CpZvcdFOPQWHMKiFXWxAW/VtZiVGIbogDEF0jOL/Q3RB0ccvy4YwESZrwdEW30Nlp521cXby31UmkRKl8bNrY2YYtfHtwkuLpKJfqyCSi0Ow8zHoZOv2E9RhMm+NhTQo6OeRsCpOVaxIfX3Irm03BOGblc2RCg+za/L06XN1EKBISmpjuhZEJJ4R2VjZdRA0d4TpQLhYRydRw42s6sfYiwKwCd/3Exrp1AyhUoogm2qQIcujg4VWghVhUKwtbhgQWxiuIhDOS2xKN6giFHdTq40gngZ72KLo6W1GqWFi3cTeiHfMlYXvtojTOP0dZ0X77h0M4WnUwb0EXLlhq4LI1QG4I+N53NuK6685F7wLg4XXAV/7/+9G7JI4vfPYiKYb/z+d+iHQmhXe8/4UoG8Bb3rEOlfJKCZDiRRRP0GFKCbODNXOqdfLctrWTg5AGmPatqGXC5oeQ+bVZADD0iAlNAAgPxQZG9tkcAEGprEOOzMITrJoAKEuDgnzcCQDPXYNr0+9g+AMVRKhHcOBZEbVufYqZaMx0Am3yn9lV8AEIATTH56JEZ9CUWmgxTYeVA6xxYPTIYWhWHww3B6syLh0CQ0+J4B8hU6YQzIanrz1/d3x0EC0tdOTqh2GN4SWXn4d5XSlMaUsgKinDFdRcW2wsK6UqimMFuBVLHGQ8i5NIFy3dLch0tiDZmhWbXS+cxr2PbsLWQ8MY9cKwU60waeWruWJgYFg1hElPJZHrNACkeQJyYpHuIhIJYTw3jM6utKz9zq4s0uk49u7ZC881EDYI6EPIF0j9jKOzsxP9g30y+Uok4kpnRk1LIiEc+GqV/v5hOeAJSvh93oaFWiDKZQHELrHGDqKm/iaYkGLLUwCFv2/W6qrTLCnOAbrkecIpVkAJ/NVE6CdOy48HGeyCnikACd5fcTIKdAbH7cYBSDpuh35ul+ZZvPVzASDNE5DfJQBiMo8rQs2ZLs5yEpiaSqJeq8r+zzU9depULF26TIrhoeFhoS/lcnk5V5Xg3JEpA9c6u/dcs7VaTQJcG5lK6oNrFs87riNg+nQAhNdCuVSUSSEnIJlMFB3tGYyO9mN0dAjdPVOwb99+tLa2Yfr06ZLOPjY2Js+P11hHRyd6eqYgmUph3bp1mDdvPqZMmSLP9f4HHsaDD6/DH958M9LJGGJR7mkeHn98A+6//wHp+iVTLXjFq16DPXv2orW1FQsXzseTT6xHZ3sWK5Yvw9DQIGo1E6ViFcODwxKiGg3TLSePObNa0Tu3HZGwKZbpBHs04tmz77A4UE7p7sGsqR1IJgyYZkW0fUbYweHDz2B0ZBQXXXSR7CEsXWqOjcP9Ofz4Z0/gwV8ehqYtQrWWhBZmDaNYHUFgqOx5AS3fb2WoNsHx0w/5b6FgseHJaQc5IcwVIQBhY8yFQwqZPwFpBiAxD4jK5OX4BvpZvDx/I3f1/ywACSYg7H6ejDJ1uoKqucg6bsLmf2TNeOTZAAg9vUUL4SdA86AMOj3kTwYc0mA1BM814BpObOLNRf+kKrCZ/iDI209IFxjGEbeI7P33IaCoTBRSJ67DicbaSYCX/HrwooXuSF43ufi0GyVbR/Fc4UVV8SdjYAqvlPuDiGyD58DGdKgidCjViDSkyCewkEuZAIaIkl/kZOnUbzgCQMi5d10DZs0W4XHIcBChDavYsrpiE0yLYwE35IG7zJxmd1pi4WSy4zO4FBDx2950TxKc5VUk2TocYVc6osT0touYZKwANTeEGG2LOVwxgaI5iqXL27FyOdA7hzoR4K67LBTrBiwRFRNkOYjEQghTF2DWxHYxGknBqqsxOw8nbjg0EaDVoDiQiO2sCkir85kn0hjs60NbyMH8aTPkdQ4XisjDxIxZbUgZY7BLZdi1JLKpOBYvSWLR4ogk03/7e7uw5JwWvP1tPaxz8eX/737MmTsLN908DwUX+OAf78b42Cy0tsSUdS0/OybONmUhNbrBx9OXTrWbnfr6aPzkOL2V35UWeomMMvyOkk/3C8CGFrJVYSkBHI0Z3QRAJjjQ6BITTE98rUEwNRQAwmtDCZCD9edR7+I7skqCt0zgbMkVYa0YLH9qGcjrpqia3XXPYXKv6uKKkZTy4pVpRiIWRcgBBg6Mws7ZoBtC2BtBJXcUcCpS5If0FEKRsNhm26CpA3U1YaGQVsjp86owK6MwrBwuP28JenuymDO1RVxgTLsMl4cbk81H8xgfzCGlJ9CebkG9WkapWkTBrqBo19BBkSiBfjSDjTufQX/Jxii1NckMTNrvei4iIR0Rcs1ZvDBb5TRHVbD3NBdCDVDiIBI1UCqNYsHCGfjwh9+I7inAgQNV9B07hvXrnsLOHc/AqjP00UWS2hQK5y2CSw/hCIECgzRpsVmTqSGpVJFIVDrA2WyL/M29jVMRfp/FmYSwCshwAL0O26nJJEPEnqRs+bk1tlh9qgaJOuYVBUsYob4Rh5oyq3fgZHz/ZzvFTwZAjp9cnAEFS6hsyg0q+FLvsQIizS2hyZSsxop9tmd69n/+qwKQgD4UuGAF9Lez/0x/PffIT4bXE6cd3BiKhaLQ/jo72lVGU60qGV6c3nHdcsowd948oTs98sijsp5Z5PO/uaYJvIvFoqxZgo/ADSu49hpnvzIuOBMAIvo9ndq6Ov78U59AKMR9l01FE6OjI5g2YwYOHDw0YVzD63D27NlyLaxfvx6zZ88Rp6uenh48/fQuZDJZdHd3y3N98OFH8ei6p3D9Da/AOUsXQvPo7leV1/3LRx7DLx9dD0+LIBRNoK29E/EYm21tWLK4F11tWSSYdZSKSXOhkK/iqSc3C3WyWBjF3DndWLFsNjxnDKtWLkAyGRZwNj5ewe69h5Av2Jja04W509vQkg3DCJFuVhYnwF/cexe2bt2KN7/5zWjv6EDVtODqYWx9+gju+OkTePypfjj2NHhGK3TuyQEG8GlsAQBRdKzgfFLNWWnGsobg/zjV8wFIkAHCM0carLYSodtaEwDxggnIZ5lri6iAnN/e6Yecy95znxH/eq7G53uvz0LBUknoLigBFYPXiQmIr1Lwu3fNVKVGsd94UkFh1fhbFUgirn3eExAPNbuCMD1NxYqWnU7VfePHIjaiPoeZB6QUN34Ll7dhx145gpz6K7AeDaYbvE81mlUFouMT14/nKgYlWwNdT57mB++DSEQmP4UmAMLxpTyWZD+z8KKLDUUSLJ6Ct44VHd00eEGSVO/fJUWfBicmBAnBcxJyvXQsKegQCqbcb2AIwYgjR401xc0rjDq1GxQrs2jwxcIhjR0jHaYIipmNoBLldYPPl3QLPpfA+siPIlBIRD05QxW4tqnDoFWhT9kh1Y/vac0PJ4rS+tX2YGkRdHRoKIwfglkpIBbvRrVuIJJsgR6mZoluTpx81eT9oshY1pdO21j180I+L0VFJk1nJ1dE0pobR432rWEPiUxEmvl5plfbOtozSRQLgK25yIsQL4wYg99MYHTQRCcTd62j4mIGvQPj+SJIe21vjSER8jA0cARzZs/AOStbYOnAj/+rD5VaC5LJhO/MoQo5PuHJ10+wvgJt0ylX6CTTheMLosDq2ncXmZhG+EJweY/ZoW4qvALNUYiHJNNwGx75suwmxo4Ebg2bStEjqFJfrVNZVPyMKXhWAETWA4EzaZvB3i+Al2uIab/+s/dT1wUYipED7akJGtWKF8AvT1t1sPjpmsUqBg8eBaoWwlYdIbeI0ng/4gxRFBOIqNAaHN2CybEWr+NQBJapJnhj40NIhIFkyEZ3KoQlM9pw3jlzEQ3VEQpbsDULufEcxgZyqI3XkdSS6Mi2woGJWCaB0XoJY7USOmbOQN/IOJ8G+kYKGKvayNFyO56CpXPS54nzVdjxRDPVLBg/2Wcc7GUT1qP+xhEUyMlEFEPDR5HJarj5ltdgwcJpmD8/hpFRYMP6J7H+sc3Yt/coSkWaW5DmwQwEV7jX1Kuw4GFxQxcgyTsyAiqVM0HFCg59JkZz7xMNDS1LkzE4Hql4nHqEVa6Aafp7rgrPtC0TBhs2MoH1+Zl+ejpfb2M/pR5O2TwHVJczOVpPLJoVYGj87ukACPf/YF9svl2wDpss3v1N+rcVgAQULDkDfQ3I7wIACUUjPl1KTVa5xhzLhutYiJLjqrkCMri2WLRPmToN5567Gnfffa8PeDWZAAZ1QmDFG9jyBmGEzef/xDXp0wlPNwGRNS6hzS4+8+k/RSxGB0IHZr2E4ZEhJFIZJJNp9Pf3i73uzJkzBWAQ/Dz++OOiS2ltacXgwIDoOC66aK3oVA4ePIiunukYGSvJFGXZkl5x1CLLgK+FiepDIznEki34wY9+iuHRMYTFbMTGa155A1YsW4hsOoZKeVxctjq6ZqJadbB16w5x7JoypQWFfB8GB/bghddeKvllo6NjMIwECgVe4xG0t2WQSdQxtYfTZe4dHgr5cfzTV7+K4aERXHDBBWhtb0NbRw+KFRe3fffn2PtMCanMPCTTszCWM+GxeexTdlU20cQw3c8q8vd8Wbg8J9UU5DgAwrLCzwDhZJcARLSwpKALAHFh2VFoNOcQClYDgDy7DfnzLax/M7/3/wQAaVCwTgQgdMFSB1SjeGg+OCZz24OfBX9PFqGfbJpyqo+SqNd0K4jG6QSj+MeqI0sworjtQdcioImphpY65LiI2XU/mYYleMxmf/RGB6RRMPJkpUWpCi8KMhMUvYB/Tkep8SePEy9vUrNNnhbBgHpPVIXOzqWakqhLR2ow/idF39JBkHRE+Z78lnSSqQQJiHN8TmKsDEGTamAhAIRgSGfXjwBE41CTt1UuBAI8SWujG5JnIOQqqhfZ9FIRBnmQpO2IYJkUMQUE5akLpYa5B75ex6fR0IUwaKLL8xX9ioM6rV8dG4ZZRSySgMXClt1v20QmFWEANsbyJRGYaGJlSqtY9V4EUzXVUfUEhPAA8HxBpgBPDm2dkBShQS4XP0fbNYWeRi2NPFcaGngO4mm6fBDEVBENx2HWII5Q9FC3zJr4olOqQLpKvV5EWGdehAHLrAhFJ5qIoVpzoBkZaCKK4QSJQPB49D2Zxnc6ABJgypNDaPXd4O6br6ugq6s6TP57Jp9147mQ/qTohoqmxJ80r09u9ASa0p+aEGCShuPTsXxtn6JRsbDk7/u+3v7aVWtUrWeh7EnjILgcTemcg5RB8epXjjcCdv3pB8FkIm5gfKiMSi6Hej6HCLM9cpxk1OHVq4hywuRZiMYM2ScIdapmXTBQNKYE2gxGJO2hszWLTETH2NF9WD63G1dfuhJwxpFO66jZJRzY/wxKo1VE7CjsnCNaEE5w3JiOsuGiY/YMTJk/D09t24GRsQK0SAKOHkHBdKD5AIQuMgRUMB251jRODIOL+CQb3ekoWLx5mFMVm0GkFgqlY5g9pw0f+8T78U9f/Qds374T7e1T8eEPfRKZVBJf+cqt0m0lLSWZjqNWpx0ymzQOMpkMhoeGRfjKTjGpWIqakoJlUtdBS2XVTVad4pL8m+9lEN7GRkIimZDPqI5m+gIAACAASURBVFZlsBFtSJUYnZNPdoI53uQ1M0HLEt2eMmEI9CPNExEB6M/hqznBPABpp6ZgKR2KWptNnPOJsyy4shpTkN82ANIs5A2YAeoAUdTLwBHvt1WEzjOP0zlSkmgDHmJekSSZuxKMqhuaaBJoqMB1fejwESxbdg4OHz6KdDojXf3gXGfNwDOD90WbW67vYP01f+7Bv7lzPRsFi+90tVJCe2sG73rnLdIo7OrKYnRkAJZjYfac+bL3EVRwD6Kwm1MYXmOkXC1YsABtra0w6yb27NmDGRSnJ1OKOhlPoVhxRBuy4pxF6Olqg2eT7eCJdXi5aqNmaXhsw1P4xf0PoqO9HfGIjqWL5mHFskWYP2864FaU46aRQizeivUbNqKltVWor9XqGIqFYzifXGS3LlqxVKoDuhZnqIBQlQf7d2F4+ACy2TiK+XEcOXQUTz2xUdpCpGyxOWe5GsKxVgyPWUhmZqNYMVAzNcQSWWi8/niB+iwAmYoHPdmJ5lpg163Wrc/fkL/lzCJrQmelpCbmpGCFXGrWKE4vNyhYAkCGfg9AnsN++uu/6RlMQJoBSMMFSx0iLNDY+TqxwAmKwePH2pNfkCoWg2LpxFHI6QAJi+RwAogyPpsdcMvvfInwS4khCTwUOAg6awqgkI7DCy+ssVOuRqpSyE/6OxBcqmIusCv0i37p1je9oqCYC1yruEH5IqtTjTkatQcL+YbwUd1tcIEFIXFBRan49ToLOrbWud2GeLHZcIUaExJKFO+bBb3UgqRLaCyFQ4IV+LwD4b7qttcR0mhL6t+f3DYGy9SVxlgxZ2DYNcQ0D1EvDKtOjqWKbudHqBK5mXNCAbuvvZG324IWVjQNz00oqg158Nx3fL0IH5YZJbCV6Ng20rAtF+mIDosjXBbtLFa4h9RJoykilU3AdGjlSmqImrg4dCPl2+MnyrPZrQQwrgTn0e7V4rCItZAGUILB21K7QsF9SLQBSjvEyUgqEUY+T0FiSMbQNa4x8uNtT3zWoyGKmbnGaHPswnErYqvId7FUUD+vlPMIhZS9o4c4SYOwSP0y2H07PgciWH9Bbs3zByCymidciE66kfAz5gRPqCfK3nDi8X3LVOovZFk3MVHUJaK+IUyriXRtRccKMIScDT4QCSaPE5mhfhAeAzPl3poPHnU1q5mrQ59+9XC8hvneq6GNr2NxdAwd60e9mIduVxDTKigMDULnAYcQQqIRqSEat5HKJGC7OoqVqqzphBzkFHBX4dicTBhIGDqGD+3BwmlZnLd8FjR3FC0tIWghCyODQzDsCLKhNlQGqqIHceMO8k4V5bCGKQvnw43H8PjmLajVHbS2dSISS6JQrYsDjE1bbdeQsEXQopjaqxDpYE1WfJM+qMmTj2APkv2Iqe5VD+l0FJVaP5JpC1Onx/CBD70Nf/t3X0B/fx+uf/krcdmlV8G2NBw8eASbNm+B5Zi49oVXIZ1Jo1Ao4V+/9m/YtGmTdFdbWlql0BgdGcOBA4cEaKxadS7MuiWTD/5sfHxcqCB872zHQCbTinK5glKZIYxZ0dpwsqJAKxsABF0qx6UBQNT64euLRDg9UZbR/KMaN+pnzwZAJorBiX27kYGi9vPTidCbAUgDsJOSdPz05bcXgDT2AF8YLUBeXaG//QDEk+KSlD+6XeXGcuLCFgmFpZnGCR8TvLNZOmDZskYJkru7p8ja5tSOEz0Kuln8cxLI9UcdBilYkpReVwC7eZ0F7AplX6zoxX4MoX/1+lrOoCPmOWhrSePlf/BijI71Y9asHoQMF63trfC0MI4c7UNLS1YOLiaeExRREE8KFoX0s2bNknqFWR7UinR39cj6LJVr4kb13e99H1dedhEuvfgC2PWKvKaR8QLyxRo99/DN276Las0SmrJZKWLlOYswtbsdL3/Z1QAF5q6LuhlGpmUKtu3Yh42bNiNXGMWNN74E5cqgBBHSNjidoiEJU90jCBlZ9A0MYMv2J7F56xP/l733AJezrLaA1/R6Zk4/J+ekd0hCgBACCIQiTbkUkWYBL1JU0GtDr4LYG5ZrQ8F6pVpAQAmgUgwJNQlJII3Uk3J6m97Lf9d+v3e+byaTBL34+//3YXjOk8OcKV95y157r70WWlsbMD4yhkQ0i8Zgi1LXy2eFkZAhIHQEULIH4PG3IV+2I56JwUeZ4Rz7UQ36gyqTGvhYMWPEONrw/FDww5ThrQdAeJwEIK6yEhoo2RUFK8cm9EoF5CsVCtabFZB/PsQ4+DcYAOQCyvCWZqJcNGgZUJxexgcMXpUKlumEriVrlA63AiDWKoj+XUss6oPYH1Dsn7+tyjYcpEexZCugodUpJnta8UqrT+lAh5seqTmcAzwmBpp85HL8oXEY0bUJKGoBCLmhGpjUgiyi73yeJVUXXC7+q75DVLiKlKYsSGBckZmrKuOriUXSigrmNAAxgxFSWtijwSyBmcnmCSgZXtHQL6gMQsleRokSelSw4OtLVH1QQkXCcjN+NPgQUzXDV0Hx7bOSkaWSFjPOiiXjFbDA/gwCEJrN0cyEIMQjWWm6QzPSVwsuM6bijkwOvIo1RP2qSP1UJ4N4PutDsUBjOQMY6QKUi5WevHR92+xuWTgzWap15ZR8qpvVhzJ8NH+0A6lsDKGmgDLRKxJg0lHaR/ighAdIj2NzfNkpalMUm5IekCIBhsiWI1Moo+yh2WIOTsmUA16HS2g5Dmq92krCpw03BJFJkUpkh91tR4ZNuU6l4MNrzH4OHcOXyqrfhkGmlpX1iAJYXvjIZbjg9XuZAJcNkqol+lFbOZSxtL8Qz37z+WAiStVN4CbfXsayAUDM9xtceM70Ctg2lmiL/4iu6lkreKwoSSZLbyYC+ozqlmV+VQ6eY04hZwMgVp8WP0+MpoweFaEVGshG0a8Uih4dGEFsZBTlbALIJ+BxphAbHRFFNRdcCLi9KBfS8HuLaGwMCgCJJeIyX4LhMDLZPMYjcfj8IYwODcNHD57EOCY2utAaLKGt2YaGQAmBoAOlXA4BRwN85QCSQ6o5PlFOItTdikLQi0g5j3U7tqFvbAzt7V0IBFWGjy7M/F6aypfKDridnJvKCLJoyxru5Gp7rXoICGRPlO5F0MBPqxlxtFMaNw23h2o5JTjcCXz1a5/Gt7/zNaQzCdxw/Yfx7W99B9lMAT/96ffwu/sfkbXmkkvPw5qXN2DqtDlYs3ot/uu/vou77roTgYAb8Th58R588pP/ibHRcXz9699UrskAVqxYgWXLlmHxscdgYGAUo6MpzJgxF6lkEq9tfQ3pjALrPMfmplakUylRTGQvkBYtUdrlCpkSYJAqw/nIAEmLmpTLNMakiAGV/vR5K/qoPERC2pSTNddtfo9ez1WG2vrQza1VT4ovhgIZygxN3Qt+gwTplhebH1e7b1mrJZXdTh2qeUSWT6p9//7Jt9oZsd/EN65LFd3MqCoKDY3y6pUDVnRjqimpU30dAGT/rbn+IRzq0Ou/63/9rAT9DhvSlI72+pHNcK9QUtGi7icVCnUnBdyKKAlphE5xRU8k4gJQFi8+RhrT3/Wudwn16aGHHhI53PXr18Pro3IUadfKlkCSIELv5ucQmIjYsaL9GfdZ7reI4jBBW5S9hQqQN1x/LTxeG7q6aDCYQl9fLwaGxiThdthhc8GeKVKuMumU9KSw4sGKiM/nFfBEaWwmCLwer5wPk2C7e4fxhwcfxqwZk3HSCccJBYuVyt7+YSw8+lj07B3EnXf/VvY/NumHgx64nWV4/8cX7DOf/iiKOdKSy/D4WtDbH8GGTTvx0MN/QnNrEz716Y+iXErgyScexb69u7Fw4ZGYPHk2/P5mxONFPPrnv2LvwD4R9WAM4RFVwTLKBYdQXvOkX9LpnGsqe0+dXkTiWXgDfmSLSbjsdjgLTji1wI5MPtIwNAgx0lxMJOtGEekn00Eh92y7akKXKjwr7aQtMK7yyz5vAysgZWSL9D0rwiYVkC/BJz0gHCNvyvD+ryfi/+oDykCqBJx75UakSrPhZEmMfGsmRhk8yoJcgFOqCQ6U2NitA1cjyNTrTw2b5KD0I72l6MVTB/dmoK3OSjbpKud0Y//hP+4yXA0lBMKqjG7lzVfUr9QOoDaC2gqFVEIOfvXECNCQL9RZOR0QSHBIACD8dLXI1W4G3GB1aZcBn0nNUpQSHVgJ3UQqJtamfm4aKjttXh/9u7Et04FdU+pJzxLlId0YrLKOKhOpNLX1IimUlwoDRzUKaxa/UBfkXTRENBYB49rx7ktIoN10KxNYmVvJ+RuLReV6SyBaUtkMTQ/TgEgH2GImZWTTWaUoMvBi9lTxxGVN56JO5ETurUMpd0m21KCXyWfLxqq2A0WrMGy7jVKTMj5To4/BCEv46tqqM1blXSM+koBEnbhSaDKNpngu8nr2J1jGB6+jypiRcsJKnLr+pTIrcob0k86oGb4p+1fHzDFpUgerzTs1HeqgMUIlmNKfZyljGPr/B6QIygcTVFsrmMaVM760JrSrCtaMGO6ga4AEgxJgq8GoxRH4LUVDelYqW8b1ZVWT9CWv24ZCroTIyCjS0QgKybgAEFuRyjcJZHJpwhc47G4EXAEUk1m0+HxooIIbSkhmEkjbMgi1NCKVyWF0LCqg12l3osiMZy6FANJob7CjtaGEpiAQ9NkQDvhgz9vhLLqRieQxMjYOe9CN8MQ2ZNw2vLpnJ17YsgETZkxH58QpSKVzKGa52QdgK9pRlAqtoVvPYIgeGtw45Trsn2nheGOjqy5BSVO0qhsYN4LN9S6hQjicOelVmTW7C1de+U788le3w+Ox4d3vvhy3fO4mCchuvfUbePGlZ5HLpfGOd5yHF154GZMmHoY1a9bj13f+CtdddzXa21pEtWfR0Ytw442fEqrKn/9yL2IxoGdPP1pbm/HRj38E77/6fdiwYQsef+xv+O53foDnnl2Jnp6dWLRoAfzeIJxowFNPPIPt27ejta0Rnd2NGI9GEBnPopB3YHgkIo7xLg+pYCmEwk6k00nkDTNKt0upcBWLyvOgUCxIhdtuozmqHalMBD4/6ZduxGJxcXxmtlrJ+9rgpulaKi0ARxm7KnoNRS8IQEMEn5m0mK8xQKRKEQM/Chrwc7K5PBrCYdWrJRliBrfeymsY1DLQJYWT965QZJ8dF0tWbYyKfI69CGUEAw2qIsS+QwoPlIpwutjYz3umjCR1lV73xPA5nr8kzYzPU94kqkLEB8EEaa2aAqeobeTiK28WNmJLIkWvX0aYrOa82f/IZEptYlDWOrp4c62ybJFVlQD9/L8QgHD91hGB+tU8GJUMU2u7NnTlffC43EZPiF0onJddehGGhobwlrecIFURJrXYY/H7+/+AsbGIVNhpuqqk/d0if881y+8nEEgb+4zKzAuliJVk7suG8hud2gcH9uHt556JOXOmweUGJk7qxMBAP8KNLYhGY3IKHrdbfvbt3YPh4SHMmjULEyZ0CmWSj3yxoNzbjR7UZDqHrdv34pVXN2HHjm047/xzZUx2T5yE8UgCL6/dgJ6ePsQTGWTTVNRqRjoZQT6bELPXr375c3A7SxgZHobLHcYzK1fhlQ1bMTwyju7uLnzoQ9fBYSvggQd+i9mzZmHjpteQyRKshLFv36j0PKbyGXj8HgFyauy6DFq7SgBynBuRjeFvpirkjFOk4CGqiOqeSULPiC91nKIye9VWcfKMTmqR4SKJKdUbyLWQ968IF9xOB7zFtICvFJSUsaMwhKcfuRl+ASCkQmgjVssg///Rr/8nekAIQP7tik1IlWYpfnJZKRHxVyJLBUCUAkGRE8wIalVobCTkD7AIHTSDWymxWTOz1uBLVxTUaJMqizH25F9XCa5QCYFGQ3FJAxZm/Q1DwsrmrZbhyufoz6sutVu+27roGr9LYM4MCP9TpHWhiAjLoyYSNNY9qbxw8WMG0fpdJsWA6j6aOmYen6asqHNWm4BJATMmpQTl2ntVBTa1FRwrncH6fvW52vRLnWDl/RWdeKsp2P43WDJBRoCuNibjuPSWYMngCyiwXCPZQ41qUb35rmSVVebXyk/Wx6h5u2aGvzpAV+dzqJVk/6ylVQmn9t1WwQLr/akAr8p5m1Q9nTHT19cKJBXgtKymVV+o77FJD5TClwXlH/r8zH4Yk0OltgOd5dX6RAe6UjqDaq1u6mvLa1CbOFDzav9Pqz1WjVOJByWoEjoXhSEUYJSgjPPZCaTZqwAHvB63VPRIwUsnx5BOjKGcS6CYjqKYiqNMAGLLIV8qICcH4YS75EM5WUSLK4RGj08c1HPFjAAQfzgoQKWvfxCFIoNQD9x2B1ylPNyFBMKeArqbXbAXYqKG1dnajLbGNiQiabhtfpTtTrgaA4jkUtg50o+Xt25GwlFGyeuFNxgWkQMCkKAnCJ/TJ+fGYJLUuwIBqU0FRrppyVrJ0vOYm6Zew9Tv1gZrVZXOZpJSPWxpDWLJkoW45JLjcMdPf4e+3h7ceONHcftPfoR4bBxf++oX8cSTjyMaHcOll16E2277KY455iT0D4zgnrvvxLe//U10drQil80gFGrAt771LXFQfuSR3+KJp17AmjWrcdXV78OXvvJFXHLZxejvG8KLL6zD+6+6Fs+uXIHI+DCuufq9ePSRx7H0hLfh5dUb8Ktf/RI/+NF34fTmRAQgm/Xg1lt/hM2bd6KpuV2yuB0TWnHkUdMxNNiPja9sF2NEh51N8Hl4PUEJ0MJNIWToWFoOwO3xwunOiZywx9cgFLB4LIaAn1LNqrLGucreE4IQAhiuIZFoTKpeBBMM6hTthaChiHyWvWYupJOqt4Wu0elMDslMFo3NzchkGayU4XY64XLYlPlaKIRkijLEZAuwD4GUVTY8Kx8VVmv8vgBi0XilT5LggJVQp4vVH4cYzekmf84aGQ8C/J2i7sSA2aRjKkESnaQS0CJZJEZeKjHDRJa83gi6a3sw1eu1344O/KqVLBU1S1HgSJ/bbx20TmaVNfqXPGQfNvrPzKC0eh/iefAcFPizS6WO11Wkpe0lTJ3Shhuuv068RCi24nF70dLSimgsjjvu+BniiRR27+mFz98Ap9snvjsSGNkcyGbT8Hl5MTmGJJxWYjGcyLJ/KYVM9j96PU6cedapmDV7Kl7dsBbTpk0Wz5JsNi/UKgKLo446SjxD9BjZtHEDTjrpRLkXwyMjIr/bOaFD/HzS6RRiiTT+/JdnMBaJC5j5zE2fkbEYjSXw7HOr8OJLL8NByfysMgYNBnzi28O+UPf/NI1/5cu3IJuKIdQQxpatPfjJ7b9AvuiA00U/ER8++IFrkUnHEY2MSmXmrrvvEw+QhoZWON1BFMs2ZAo0XmUTv1K845hW3jNq/9ZgWQ0QPVAscYLKfcrf7A72grEpnZU6FW+a8NK6T1bgiUqbKtdaVe0rcf0vieCH226Dv5AR+mm8HBJpHWdxGMuX3WQAkAy76Ayfq3/JEP5ff+n/CQCSLBKAbES6PLsKgLACIn7bBgCRYiYNp4yxoDMMlWFVZyF6PQCkNvtiDWB0NptfqWghphJP2VmEO1SCP+yqKOhIxaSoPEBIg1JpdbVpVwazRgcSLO2/wFZOQywa6q+uEnyRIlJDnKi9Fiq7ZVJpNEVMB3GkgvE1UmmwuEnrkSlA0AjImOHSG4MOgBVH0pjeVWBAPaezY7XBvFoYVHNXLQjTdDp+HLOO+qGz7tYdR66D8YJ6YK5yfS0gTTZRQ8nINHHU56D+rQ3qVWBb/1itVTRdBXu9M1tdvmpgan3vgQCqdUHVt8D6WmumsPZYzPHOuWWtSlTupL6jlmuvj9Ecr68HgBhX0wQdhjeHBiBqkT90BGG9rureKMB6oMqlul/VINC8TuYV0QVImy2jtm+bp3I0Qhe05VBkvwyfLzuRSWVRLiXh8/Eng/ZWD+z0filkpOE/nUliLBbFwEgE42NJOAt+IAGEEUQAbunzoJBDzpaDy+eRTObIaESoUVJNKBThLBUQcOTRErShs9EFjz2NXCaKplADWpvbRRks4G9CMlsA/B48+/Jq9AwNIsLAMtSAUEu7BNdDg2NIRZKS5fN7/BKwMluYL+eQzKWkF4Nmm0I4MAC8XqdkLFlSfTJK6gAQtclDDM7oMTB9xkQsXrwQf3z4fmzf8RquvOLdOPOMRUglgUQ8jgcfvB+TJnfjvH87Ez/7xa/wlpPfgt27e3D7T27HXXfeiaHBQWx4dT2WLFmM//rutzEyOoi77r4TL7z4PP76xBO4+ZZbcNNNN+G008/A0YsWY2w0jtmzJuGuOx/A+rWrcOKJx2D61BnobJ2OdWs34rbbbsN9v/k19vS9hs4JXZg+rQnvv/rbWP/KZgQbGqVn5MZPfgQTukOivrP+5S3o7+vHqaedKNWCfK6EPzz4ICZOmoBUOo94rIQVK1aisyuEZDqJ8Uga3d1TxHV6cHBQmnVdDicy6bTQaeh9MDY2bvDKWXGyween+EAahQJV3lxoCjciEY8g4PPC4yIFMyv7CU1CXR4vItE43ASVHrcAnTBV9FCSILBMt3mvV8Yoq3WJREy+l5l09sy4HG6kkwR0IcPkjlSeAopFxcmnFKwEX0Ylg6CLFRg+RxCjaKvq3usGe/YVquqYqmrrxJzIHXNtVQjMEGKpXlPM/UIF6hKgG4Z7ej7rOW0NIPW+s99aZlSnX+96+0a+TqsmVS1fuvpu+SLSoCQRR1+QpOqvkGqYq4yjFs7GJZdcICpwe/fulQb0qVNo9ufF/Q88KL0Tr7y6Ebk8q2c+RKJJBBvCSKVJU/RKc3bFnbUCQNQGxu+j1DXHhNfnFEXEru52NDT4kc2lBFw2t7agt7dXKg4nn3ii3EsaKo6ODAvgp/N5W1srBgYG0dU1QQXZdpuMsV09exGNZjE2HsfadWtx0cXvRCwex9PLV2Drtt2w2z1KZp/y+6SMsWU0l4TXy+dy+MLnPwuPy45nlj+DLVt34dUNW+EPsgGdQMKJc952JhoCrNAVpCl/5crn4PIEEI1nkcqQ+kyWjAser0dJe0tFXwEQac43xqd1r6zEDjrbwutkCBkRgMh+pI2l9wMglr3a2LMJQJRap8NQ2cuLF1He5gSLf95cSijfBCAENs7iEJY/ejMCZcBtexOAvJHz8R/7rDKgAQgrINyEdQWkHgAp2jQAYdiipXjN7PzfdRBGBaQWgOjgpRL4Euca5Ws+p+U6S46CAiAht1A2dJCqey/0AmqtzBrEJUsmuTr4soKPg4VllcpPbfBWw5W3OsGrCaqCb41rWCHRIIXHL3kUTXPWFBqV3BK6GAEJwYo2V6TyRy1Fy3r9qBBSzSGvl0WvU92oKEpZ/6Z+twa+VB2xPmEFCbUBp7V6wY3VahJZD0RIDKaVOzXtx/h/K6Cqfm/9XqQDjUsrvqwX0NcDFdUAxfw/6/utlahq+lztkdQDIHIHK+PZCsYOWAE5WLWnEsgqY8CK74icvJllqneN9Cais7D6fqjxd2AAUu+67j8eKmw92AlAWG0t+0wAQgBcTsDh5nF6pI+hmC+iudmBts48fP4EsoURONhHQcdyaXrMI5svYSyWQnQsi9hQFojb4c95YE+W4SxROcqJIvvaKABggwpQy6xkUsQgDxeKCHjKaAs5pal9ysQWRMYGMDo2LI2fk6fMxNRpc7FjXx96o2PYvm8f8nY7Gts7EEtl0dk1GU67F7t37BF+cy6ZFd52a1srfCEfxImE/U62MpxlqmGZnDYGiHqeqHlsUBhkMujVy6yCiM+A0OTySKeiKJUpq9uC0ZFB8cIJBvz4+Mc+KsHSo8v+JODihBOOwymnLEWo0Y9IfBDPPrcCjy17HD/+8e2Y0OHG1teGMG9eOz760Zuxbv0qrF37Z7y6sQ87du3CUUctxvXX/weuueaDWLvuFQk8rr76Ktx95z2YNLET5593Op5/9kV0d87Ant39+PrXv4aHHr4PDU0Q6kk6DVxzzVfQ1z8i8qORsRHcc89P8Nif/4iJ3RPQ0tiN+39/P84//2049ZSZ2LgxitVrVuPSy07H4FBRvHseemg5/EGgraMNDzzwKC677L14duVKhMNhbN2yVcDH3DmHYXxsDOHGRjF6yxeL2LN3LxLJlAR9vG7DQ2MoFRmoONHWQqWhNEoFtV42N7dgjGZ19IoReeG8VFiYrBgfHQEl8jonTEAykwHN8NiTwow3955gkOIGeQG3BCCkpVDCOJUmJYxVMFY1VZ8Z128mytRcUpl6a3VVzTf1dw1A1XO6F0GxAgjeZX8xqh+SrKpyc6/m1av1RfW9STLKaLzXlWXZZ40MtjXpVVnXjMVCjCYPnb/4u8KC1/ti3fhdqRwaG73uuZHrIh42KjtPIEKDQo4TVpqCQTeOO3a+ABBWxCiFOzAwIGCxMdyMl15ajZb2ToyPxzE+HsVzz69CNJ4S2hSrY81NjTJmDC1ntWYbAEiuk1SR2HsWwr7e3Tj++GPR3BSC1+fG7NkzEU/GRab2sccfQ9eETpx6ylKp2rEC2btvL7Zs2YyzzjxDEgQUfjj22GNFwj1F6qDdjp7d++D3NcHrDeKvT/4V69a/glyhgL29AwgGmxFsaBbBFVZtfF4/SqU8ioUMSG/MZpP49I0fw4SOVnzta1/HWCSJElxSCQ42hKRKxIZu9qtcftnFiMWieOAPD0oSYHB4HA6XH5lcAf5gg4Ahgmbx+NHWB+x7sQKQCvVZ721GLKG54DUVEFE7FHqVEddVDQoVe0pCXCwHOG8chiBKQboRWQFxlEvw5JIoFmxIlBulSCUVkEc/i6DUx98EIK93rv3zXscm9AJwnvSAvD4AQgUlGQCGdbGQeepk3zUgOODB1/UwqBOgGTx9kXHUkp2c3I4CPGHAH3JJ1UOGpMGxZYBblcExPlap9Fq15s3vsyQczWKhsbhag0trzURNECMw0NRsS0+AKeO7PyVIZ5/UHJQpJ9krsxHSDMArVZAagEMLSvhGGwAAIABJREFUCjMjbQIT63MakNTLYrNHQT8UEDIa9qSxW9GfzL9XR7mSaGOjqPEC3ftgpXaZlQBz0xQwKVk3RS+yZtPVBlhN49EAzXr81gC4FiTo4FcDmINNnoMBEGuAXe8zrACJf69XCdHv01Wlqo5WK9o9wEEy8Nf3Ut9H/V1VVaIDdKIbifVKBUQaggWEKHQrn3GQC1QLQPRL9fW3znF9LWv/rQc8KudggGy7nRr2RNn0sVGy3qQHw5VCoUyaixtujwcNQSfCTYDd3YdEeg+cPlJtSigXcwJA1IbkQCxZQDySR3wwC1vcAWfCjuxwGrZUAV6HW87f63XC67NjoL9PFM8ovkCPDq/LDo+jILQrnyODObMm0mkEGzZvxM49++ANNeKUM9+Obfv24bX+XpBQHUmkkKXcrt2NyROnwVZwIhVNIR1JiLIag1dKMRco++axw+5lb1gebgZ5FuqkAJCKj4VeII2BYixQ1vvF68Tse5GKPyX2V6REEIPPi9u4zSY9EgyK8+KHUEBnR7tUikJhP6LxQUSiYwiHWnD43Hno7OxCNpMSmsbflv8VNnsOyx79OdJZIBYHVq96FV/4wtfx+Vu+ikcfW4aRsT5889av4o8PPYxJkzqxYMEMPPnEEzj/7Zdg+d9W4Gc/+ynu++1dGI/1o72jCw1BOz7yke8jGkthbGRUzMu+/72v4+577pD74LQFsW3bdnzi4zfg2CXH4JE/LUNDKIB3XnwObvrsVxAOTZDG3MGhXTj/wvPxwx/+FO9739X41S//Gzd+8pNigNZpqASRStMQUvTc4dEMHn3sMfgDAby06iUcPm8e9uzuRSFnw8SuSXLOq196CYl4TDLkzHC3tXeKQlqevRBCD7GjkM0KRYYSryMjI2hsbUMkGoXLTeoNzR79srbxmvt8ASQYsIabBMAo80Y22+eQzaXFfVv7c5Aio2m6fL8oBmozRKPnx1z/jP1LJhFpVyqpJP0vMkHV3ixVEmOBr/SS6fjPCJQ5PlQfnfnQgETPfV1tqUpkGXuxrOP/vOjkoJ9cD4AY4vTyPg1A2BfBIFlgOmlWHo8Ajo6ORrztnJOw6OgFcv14f/bt24cNGzaioSGM3bv3YNbsuUJJcjq9uP2OX8gc5/9Twpv+GW6aIGo5SePSaxAp162QRzDol+QF1bjmzp0jvRjHLlmM3r5e0AzolVfWS9XjtNNOwYTODqx9eTVymYz8znsp88LpFEUs/pBCGE/EEY0mEPCFpZK45uW1+OMjj6ClrUPUGFmpSaVoCkrTW/arBBRALmRAZetcNolrrr4Kc2fPxmc/e5P0ZDW1tKNUtksPBfOKVI30+Rz45Cf+A5HIOB586CHEEikMDY8j0NCE8UgMTc0tQolkPxXPtwJAqkygFdit/FScBw39GmODqFcB0cnmaimIagBC8KF7S+0oSEtJju5Q5QLcmQTKJSeSNgIQG9ylETz9yKcRFP0CVhpJwTqI0tG/aGy/3q/9P0XB0gCEjc8VBSNLDwgHUG0FRJpHLdnaetWMA17MNwCAeBvt8IdUs7RedbiJMytYHRDqLnUja2uNPOs1OemPs6yuOglpDbA0ADGDYD3R1AdUOLiqP7CSuZLNxVj8NQCpupaVngxjKTVmojWzzvvBRqtKT2qFGmOCEsPnTlGejB8d/PEeUzBEb2zV2W0FZvh368Ma7CvxLjY76gyeOncrkDEBjKnmo2kD5MTrHglr+d8qe2hdzNX1rJZE1DQCfYw60LeCmtc7mdV1qQFZNeOk9jXq+Iz7Wkex6lDVPSvNZv/jVGDMwPlqeFsAcRUAOUAYUDl8DTwsimiSsDNySQe6RjoIsdLyrIDImuWqgKxD9IFYL3GVEpsAEGU6KLDeUYQrUEA6H4M34EVzWwM8njKy+X4ks9uRyg0h1ByGmypKVIErFiQbzQ2YNIFkNA9vKYRSFLBHy0j1x4FYDj5SsewO2Vx9fhsGh/qQz7KsyE3JDj+BibuMUMCOjmYvWlv8aGsNo2+wD8liEStWrcZJZ52DntERbOrbjWSJ2WwCJwemTJqOpoZmZBM57Ny8A8mxGFpCTWhraUPJZkOcwb3XhaL0EUSlL8WhExeGnKfObpvUuDpVSOOGMZOumtKL8Ac8sNuKyGSSku3lT1NjM/bu2StjlJngRCwGv98nfh1UBQs2eDBCQzR/AxKxJDKiJORGoZhGJh3FjJmT8NWvfQ47du3G/fc/iGg0I/LSC+YvwgsvPQ9/A7D0lBOwcsVKnP7Wk3HhhWeJ0uDa1Rsx0DeE3/z2Xnz3e7fi/gfvxdnnnIujj5qCd1xws/R+sOk76LfjBz/4Jv62fBkaAgF0tk/Dj2/7CU4//URcdNEFuOOOOzB16iSce96ZeP9V18DtbMSFF16IBx68Cz+5/TY8+cRyERF48MGH8Iuf/Vw8FEjr+tGPbhMPk1mz54i5G6VFg6EGnHjSSfjQhz6EL37pS7jv3t/gmEXH4ZSTThB6yorlz+FvTz+Fz3zmsyJ8sq+3H+vWb8BTf1uugG25jHxGVZW47rI3hWp2za1t0mw7OEh+fFCOQSdN2FfEfgFSsoQyZYfIDmcyVAdjJjorf+OPKRnP6oW6wWJyWkmYqWqIBhUCHtQkFhBCYCTz3Wh+5ufr11bKFOaCUFUBESETbQKpm9x1Yo3JPkOAw1oB0eDlXw1Aqtcu1duoHzogFq8ZMR5WdCyCkiVLjsRppx6D5uaAjJXBgUHpA1mzeg2mTZuBoaER6f1hcqKpqQ2bt2zHtu27JMFho2AFgan0zBr0SEPYQ3232kfYd0LAyTlHWew5c2bj3HPPlbhgeGwENpcNf1v+tJgEXvHe98DjdqJn1w50tLVi184d6Ghvk0Z09mRs2LABXRMmoKm5GSMjo6LU1T1hMpKU4x0cxMDgMLz+kFCznl7+HHJ5jjUlNU46n4gYFHPwuDmmSjj7rDMwd84c3HnnXWJcmOHr3F4RaOB6Eo+PI5OK4eKLLxDQlEyl5TuefPoZON1e+AMNst4S0LGnRs7XwT1dVULM/clQR7SCEOMeKaqWYnFQTllVPZQnlJHmVvue5ZpqwRh1iZmtJFiXZkLl92W3ISsS7gVVASk6kLIzawW4iiN4epkGIG82of89sdE/57U1FCzVhK58Dfgr5SqtPSAagFSGh5FCrXBRa1ajmniudq04YPbVpNUodCCZcWPxVHxoXQGxwR/iYqA+WjKnBCBOa+bYlFnU4aVovRtHU6/yoQ+0KoCseImok5SAXfpL1G6hS+dWSpQyRDTK3fV6GGrMCiugyQjsWQpVn23+CL9UdjhKwLICoY+n+l++TzU1qgxZbfCuqw/6eK1ARH6vCSRr7yX/7uZwsfS46GMlcBHVW31jpNdEVVis15b8z8r5GMdppXFZm+jNMaErbtVN9OYYNAdhLaConUSmpJ+xbRxgwFrHQTUNyigFV6RSzXtgBUPW8WGt5BjfeoC5vb9Dun6hCQKqRvFB1gij8mGhYMk8eh1JALO6aX68vkzm+LaKJJhz0Xq81oOrjHPjSYeU+JSvkDRxcn46Cig60oA7g1CrE8FGIJsfQSLZh2J5HDZHCYk0edbU7Fe9HVRRIRiwOzxwlD2IDaaQH82hPF5AbiABWzSHQNkJVwlC5/H4yxgfHxF1NRGYEHNDFxoanGhp9CAcsGFyd6uYX9pcdrgbw/jFffdh8rzDEUEB2ZAL2/r2iKxnMBBCa1OrSEHTqHOsfwSRwTGkoyl4nF40NDShxOCFDuysPMeS8Nu9FQBiaLdV1hJRWqv0qOkxbRBf1bATnyFmK5PJuNLcLrMJWwUAkvUt25FKZTAyPIpcNiv0ElGRs9swceJEWReYDc7QkNGgqjBTS856NDoCt9uOd737MuGjr1v7KoKBJuzbN4hQqEVMO32BElweOxLxJDo7W+EP8BqSKkeBCjs2bdqIc95+Jl5ctQLvfOdlOPqok/H1r/0A8XgKuWwKpNF/+Uv/iQndNDYDXl61A9/77vdw6WUX4pxzTsNDDz6Mrq42/Nv5J+DPjz8Hpz2E0dFR3H3vz/C7398t5/6Tn/wSjz32OB568HfIZmhIW8QTTzyJX/7qv3HmmWeJsdqflj2Cs846CxdceCFu/fa3BIR86pM34uJ3XoRoZEzk6kiBefSRR/CWt5wo2e2FRx0j0O7D//FxqbCzb2TOrFn48PUfkmrbM8tX4qmnV+LkpadKkLln3x6RFH755bU4/PB5op7kcfvxyCOPils1g1uVkCrJvuH1UhKVsscJOWYGmcqVW9GyGDRTKUuoVVIVYbDGSonKCglo4V5NDj0zumJsyqq0cpfVClDGbDTUiHQvpGnupue3ljPRFRGVJDNXqKrftQpgjUrWQRagN/xPismw/4puBSA8N329SEljlYjnxV6P9773EjgdKbS0BKXB++GHH5Z5w2B9/rwFAkBoVMpGdKfDI4IDq1avk54g9g/5AyGpLphCI7q6XFn1pM+H95X9HqR+0XCQlS8eQ46mgc4yUpkk/F4vjj/uWAH/RyyYh/aWZvT17kVzc5MkVngOlOWlKSF9QcYjUZEe9vkoN+sSX6+BoVGMjsWwYdNWrF2/CelMAV5vSJqseR2E3VDIIRDwierb9OlTcdSRC/H739+PRCor52N3upBMJYVaRkpsNpPA3Dkz5bV0aB8dj2DFs89Lb0w6k4XP7zUASNaoIimgI7LFUibXXbJGYrbq/4kflNgBH7oCQvAvyRfZq1R1wrKjq/+XDURqXEqdVRpHGAtRgciOLNEGr32BHk92JBASUEMK1jOPf0ZVQEB+2psqWG/4xPy7PrAOAFGyskqGlwDEbi/CIcG3UsGyNqFzUmsK1sEClbrHVCf4qQ0YhYJipPi1IocGINy57YGi9IDIImA4kwq1yWmAqIokq6JKyaJqgAVroFs9yM2jFY4rHwb4kNdJMG8EhyJAoiZRbUCvP0UHxvtRUaSAUKws8po/qrijpEAZ9CbNbbU0zMtnSpO8MlasF+ipkqglQ28JrnWWlZucptOIjKM6wco5WkVQ6gEQMR81qjOsOmn6lO5V0RUYuYSVKpDxNVoG2XjeOkZqq0XapExf5+pragb9VpDFzzsUACHV4WAkZivo0ffemunXm48cl8XgqxYMaT8cqaIZYgrm5nlgEpRZYameQfr61Poc1M4z856p8V85duUgaGquH2DRqFfBsb7UCnDrXZ9DrUUM7FRyQUk7G8lblAnMnXnEckPwhvMItxfgDqSQL4+hbKMqFlWSShgYjMMXCCMQVCCErvVUFipRP5x69EU30sMpFEczKAyl4E4U4C844MwU4HHaEW4JYGCwT1zNeRxer1t6I3wBG4IBG9xI44xTT0A2GREn9ZzLjnseehANk7rRMK0LO9PDKHiVmhGdhukAPtg/gHKugMULF8FVcuLpx5/G3p29aGucAL+vGbkc5ySNQh3wOXywS2RnNp3ruamvp0lfMBCjkUnkHaXkcJBNrdmUADBWgrR6kvTyFUtwu7ziDcAmW2ZamRXnurNgwRHIpguYOnUaCvkM1qxZhXnzD8Pkyd3Ys3cXRkdHMDI8JN4K9B+gOhUFf3L5IvxswrCXkC0kJCj2uAOwO0j5iYpfkNupaC6kTyUSUeSKKZSYiUw64fWE4PFQnYeytzY4nAWc/bZTEIvEsOGVXejd24elS4/D9OmTsWrV8zj66AW49PKlUo0NBYFbbrkbL774NP7zM5/AkiWH4/obPoWenj2SySXwOO200yWAv+GGD+MtJ54kAeATTz2JhlAIV111FSZNniyc9tt+9ANcdsmF+O9f/kwUgn70g+/jN/feK8CNtKlTTz9dKjwXX/JB4fwzMD3x+OOFGrNrx3Z84LoP4jf3PYCzzj5HGtLJBOG1/+Uvf4WLL7kUCxZMEvniK674AE466WR0T5oo153XeSwyJrz/ww+bh/Xr1gvtjPed30HwUyzQoNGNbI6UGYcEeayciAizBHgOaZTOZhhUqgyVVECkAKI9MIyKiBHCWQFFpVfB4OlX9lSuhkbju9ABpWKqknX6dysvX9aTQ03yf9rf9/d5qeyhxnfq9YnXSzfxZw0w8PGPXw+vJ4t1614UA0AC27lz54rik6gxiTolzWJ9UrH73W/vx8DgKF7dsAnBYEiCcAb4Jh2VCRBdpVZrum7GJljMZnNyT7kmsycslozD6XMim08LBSudSoqM7K3f+CpsZcrjDiEeiwiIIS2wv69PmsGXnrxUgAd7nNrb2sQHizSsoeEx7OzpxcN/ehzReFrooIlEFl5voCJGQwpaQ0NAwCq/k2B4eHgEdpdbxjirGoViUVUnA0o1kMcQDofQ1dWFVDojlUFfMCSgiIIKXp8H+ZxaP1nFkJiQ67dw9fX+aq2CaFCibAP0ekcAovs6hNVGcFsFQPQ+qQC3VE0o3SuedVzrClIB0QCknM8jILRUIF7SKlgjePavNyFQJEWVvVs8vjcpWP+0KXrIDy4BSZHh3YhEYYbwoMXNmDxsZrcZ5NuLIsOrKVgcV8pforoJ3Yhd5St14KPRrQlOzOoBVy7N8TvwcSpDJZ3B10GlKGK5aLBZgtPLga9oY1L+k0DYbIISrGyk9BXNyFTEqlB4jEqONWCV+MxC+dEUJTlWATzMZKm8ZXXwpZVLanoZaig6BiSqqgKp62ZZ1CteHdYqiDERDYnB6sB9fwpRhdJRA0BUzGNkJg4RgFZK7xb+jQAcy9epzUh5YFi/UwW91s1QXReOIUOmvqqxXR+KFfBYwZv1d0U5MJXGGOibYNBs1t2/aqHGgQYgVednHACf00Ci+v6aPU/WHgkTNGk6gymhq31EzKBSWz9oYFBf7rKqh8ho/NYbmz732utVv4ijKyAKOGuHciqG1KYRDwY66iYIDHqK9dz0MVXNmTrULB4ri3xZ8qlJYyrZhDrgcAHxTAKJYh8mzfYh0BZHPLcHdldGqpupOOUqaT5GicoxhBob0N7RKllmHr/L4UIimoTP7kdyOI7iWBaj2/sQzNjhz9rgzZbFpLChpRF9A/3IJFMCPuhK3trZiMY2P7omhBEd2o3pXa1oCXrh9bnQOKENG3Zvx8qNr6Ll8OnItHgwmI3Jpsep5PY4RZ4zFo3I58/onoboUBz9O4fRu2MYhaQLIV87HCU/PK6guKlT+jOZTAhHnFxqa++aUu9R2T5VQVQZV2Wm5kSuSKMibvjcyCnpq7LfIj1qzG0GPgz4qYI1NjYqvSfBYECARzEHnLL0ZASCbuTyCWx57VVMmz4ZW7e+Js7Hu3t6EYskJJN56qmnSUUjEY/i1NOXYtWqlzA4PCI8ahuYuafUbl4qJ+FQWAKCQNCH4dFBkZ31+ULIpt3wehrktayU2G15lJGFy01KVg4+TxvoW5rLx5FKRUUx6LLL34FFiw7HX//6BDyuZjz55FNoafHjwne8HQuOmI13vvNShBubcN11H8BDD/0R5593AeYtWIAvf/krElByfD/zzDMiA3zBBefjggtOwi9+8RC2vrYRV7z7Iqxd8yKGhwbwoQ98AI8+8ie86/J34ZlnVuL4E0+Cx2fDxz/5BQySjpPOoK2lGZO6u/G2c87CvMPm4qd3/FIoNdOntyORKuHXv/5vzJ8/H/MXHIGXX16HWbMPw9e+9g0xhNyxaydaW1uwa/dO/OlPD+P73/uemLelEincfvsdaGtrk0ZjUmv27KEXxDBmz54lQI5g8Om/PSXBKCsnDED39Q7A729BOl0Q3xMlvVswlBnLMj50db5CYtFoweDhc5xwTutA3Qo0+DvXB7V3anktE5CYNTk12/V6ac79A1ei9RpzqATRQeMXo0dGm6ZqZUe9p+vzIgAlLc7pcoqfDE+FQOCSi89HW5sb7W1h7N2zW2hEDLLpiM4g2u3yiNloX9+A0JrWrFkHl8srTc/suaB5aS7HPomgSCvTC4b3htdcPGIE9OjYgIlCvdeq/YMeJgVbQaoArFpyXrG3aNHRCzF92hTs2b0LqWQc11x9NQr5nPLFKRSwadNmJBJJRMYjCDUEBJzQ62PegqMQS2Rxx09/hSKVrxweoYuJMbB4dBgmxkZzvPIGK6Gjs1OqPGPRqIAZjj/SDNPJFHxut3w3rw0rgKFwoyQgWCkhCnB77IgnouIcz2QHe01Y7eGDnyMiJxL3aEoWB4oBQASTqKDIFNtQBCvt7aFoWUpCWfngKMq3iC3Qa4ughVVACcRUBYSk1JzNAUe5DHc2gVLRjiQaRYbXURjGij9/VgCIy/EmADkkPvinv6AEpMrAue/9xwFIdcmzutm6WorNVGAyWEmHBCDKfMuUG7QudDZnGZ6wXQCI9v1QjdMqE1/J1BgZnCr6q7FgCi/UjOcrl7teVqcS8FkCLq1Dbl10zcW1mrNf717WUmBUBqv6ldbnao/VSFZV3lC7oOsqjwYE1v9/PQCk8nnyxXV8RqoAiAIftSVwfT0qlRa9KMvN3B8AWTPA1iZ4ff+sZXd9PWR/NLJPViqZNThXAVy1LDKzuuZrqsHb69kcZSOxOFVLRkZx8+RjFcCp7v+x3l0lw6vnhXYnNo/DPAarJ4sCxsrUTDWhVmXJLV+gQZHp/UHvEQNAiVy9FYxXK6SZx3XwVag2Y28FMAcDIKoaZIRGZTaBU0ObfHmavwG9I4NAYAgzjwjAHhxApjyIsp3Ze8bcfuQzZByVJXNpc9oxdfpUqYCwPE9D1UK2AEfRiUj/GHJjGUR3D6Mh64AzkoMnVUKDJ4BQSwui8RhSiQQ8bAyntHfAgWCLG/PnT4erkEB2fBCzujoQCqomcnujHxv79+DpzetQntSC5hkTkcymEQgHkM6lsK9/D7xeF6Jj45jQ2ompHdORHMph+/q9GN2dgqsQQktwIkYH2bysMtsEHjQsUwkbVnAdEmwIxY3+KAbgkCp0gX0A9F9Wr1NOzAQfBJMKgEiCRDLqKuPK9zNIIjjKF7Lie8AerGwqj1mzZsDjLeOTn7pSzNaGR4ble90uP35330PYu2cA6WRWgndKeO7dtxPHHX8UnnjiCfQPRoGyD9FIVkCU3ZnF0UfNl0ztnj27cfwJx2Lvvh5s2PAKurqnIp9xI5XKSf9JW1sjnE4bxsYGEE+Oo7mpHXaEkU3nMTLah3CjH/FEBFe+73K0tQXxrVu/g0zKgfa2dpx3/ll4+9uPwe9//xc89fRTQmOaPGWqBIu8NrPnzBUna9JefH6aHWZESejaa6/B1KlT8Je//AXJ+Dj+/crL0NXZBLZa3HPXvdi2dStuvvlmPPfcCzjjzBMRbgYueMcnpDeGQd/bzj4bAa9HmtXpefL73/0BF154AYJBOxLJHH760ztw6qmnCp3kG9+4FZMmT8VrW7YJCLn22msxe+4snHjiCSJr/PnP34J777oHH/rg9fjtb3+LY49dgrlzp2HFipdw2mnH4t57/4QzzngrZszwoacni8f//BhOPPEtAjJIIfrOd3+I7Tv6RaKa+5iugKhATK0hWsb3QACE79PVdlmn6lQ61BKtvY3UhNUrlLYprLfvWFeNemup3ov+0RjHqMuYUsRGostc81TfE8EGA2hWp9LZjMw1Vpre//73oLXFjTmzp2Lb1tckyy/VD4OWSLU8zjdSGBnIs+na6yN9Cnjq6eXYtGkbhkcTsNlI2WSvRU6ZTDo510hpIjBhQsRILsmFNChFjDvoA8SeLfqJ+DwCJkqlHObPmwufxyWqcLHoOM4+60xEoxE5D+4nq1evwc6duzB92lSEgqoZHnY3/IFGbNqyQyog+QJE9IFggd/P/cJMZun1oSRiFB0d7cgVi+J94g0EZC9JRGPSD5dJpsXkM5fJKllop0sMOodHRhFqDKG3r0ea7HndEolEhU2ge0DEmNECQNS+aCQpuYzLmqUSLKYoSjUAkWM36OtF8VNjr4faW9X+qgCI0LJI/7SoYCkA4hAKltgSF4YUACmx//9NCtY/OvfeuPcZTug0Ioznp0sFxAbScmwHrYAoDxDDJ8NYjWqDjUMtSpyXr7cCooMhayBNCpavyQX2+RGAcPMkf7ACQCyBfDVTSS+fpq9EbeWjNvhSQaVaxquy5SKTaZgSWpyndaFgf46qeevkKHRihL/XaWKueq46PlYBbk2weaCBUQ+AqIxVrZNJ9ScoWpbZQ1O7qTgt1Q5tqFVPFU1fj4orvPFB6rXVRljWCkZ1MGvZBI2gndkQXaWoB0LqVVHUvVUHQL+weg/9PsqGHuzBYJkqnNzodEVFb6ymipjZq6L6DHQVriQBgjoWs6qiv0+Ns/0NI/XY5DgnAK2tDsm9tsgoy+dU/Ea0saMCG1YAUq/ycbBqiPU4zUxf9XkcCIDoY+YaQhqW260kdlHwSkVkPAr0jW1D67Q4Zi70ImXrQdEeF1pBJluC1x1GPBKHz+nC+NgoYukEps2YLps0jQoJQOw0F7S5kRxLITWWwvD2fngTZbgiBQRYCXF4EG5pRiaXkY1e/MX8NpS9RbhCNixePA9hdxmOVBRHTpmEBq8LQ2ODiJWy2BkZxpboEHYVU3B1NCOWjmPanBlweB3YM7AbTo9d0ZecXszsng1HxgvEPBjZkcT6Z7eiu2kGChkaLdrFWI5qOco5WFFFSCdjJpHqVezNYF+Ari7KcJE+GTpwF4UGwWoCKVgEl6SfSrBRVk3O9JpQ47Mk1SOC3kIxhxhlZosM6JvRNbERXROb4fQUpem7tbUdv/3Ng+jZMYBwsEUq4lSK6upuwVVXXQaHI4u169fBH+jAimfWYN3arVLJ8fjKuPSyi+T7ly37E5YsOQbbtr+GrVu3wOdrgNMeRjaTx5SpE/COi/5NOOl/feJx2OxFTJ48Ew404cE/PILW9hCKJdKPbEimxhEI2BGLJVDMe4VS1t3dinBjUHjx8QS9DXySfWUGlxUfZlHZ78L1hmCI1a1jFx+DSy/9N9x2288xNj6KBfMOx9vOeiueX/mMeJAAvYV4AAAgAElEQVQ89eQTEsRfe811Agy1x8Dtd/wMmSxldUt454UX4pSlx2F8LIZsOoEnn3gM11z77+JcTbNEBpJ0f58woUuqGuFQE5599nl84xvfxAc++EG0tDbj7HPOwnhkDKedcgpu/eY38eMf/xhr1tA0TtFVCI5uuOEGfPe735VM+o033ohbv/VNzJgxHSeffBJ6enbhtNNOw+e/8BVs3LQbjY0d0t/DY3c5nZKxJtWOx3soAKL3MzbIVx4VtUlLckQ7UhvJPLURGt5cdfal6jXsjQtXananSn+o3gOsxqrWyo5a652SoOBcYNXgUzf+BwL+ErZt2yDSzQsXHgGfxyMGgeLlIhLXNBzMwev1I18oiSM6q0/DQyPYtmMPtu/sxdN/WynjnVUAyt6z4sJ/CUJlra+Q1EzkJgE11z5aoXLO2unTE5Xky/e/9x3ks0kM9PcK/Yn3nfeRZoUUPtiy5TX09vZhwYL56GhvxcjomPR7bNy8HatWvYJILI1kKodAMCQS0tIrJhUDRduWh1TTFQDh8TJoJ70q3Nws4yY6FsGs6TNFqa67swuDg0Myl9jDwioIlaZoENvU3CA+Jexr2blzp4AQXgd93UwAosEX9zODlkWRBEmcqEMyRltNBYQgUKmD8n4qwRsNQDSQYQxDMR6zApKn70m5JBUQNqEnEBbA5yywB+SzhgrWm03o/6yZ+fo/1wJArBSsvxeA6IDODIb2pwLVHtTrASCyj1ooTtUApAxPiBUQKoBAjHGkcdPoz7AGn7riUrtWVpqkLRURARrGCTE4qKR79uO2qJlTkYozAIgOtq1rem1FpXI8NX0wB6qAWGZo5TIeiHtbe97WjFDVxqAz59aLUvdDVfWj3kPFtWYjmdXVt/J67WpqeZ36mwrMVYamuuHa6iB+sM2suhqy/zHWNr1rKp/esKx/199jDbq1pKkK+o2jtvzL8UluOn+s91tXe6RB1MiAqbGre4bUNdUbg/XaWgGuvp563FcH+gYVskaaWRZz41Jw41LfqYAkH5XvNIKKg8QPh1xHrNUPdY1ePwAximqyqbjcOalmOOFDKgX0Dw7DGYyha24STZNSSJZ7UXbkYbMHQVNqNl5mEkkE3W7EYhGMRMfR3NIimbhMKg2f04Nitgif2w9H2YVUJIPdG3aiOJSGc7yAlpIPvrIDjS1h5ItZRCJjSBczQNCGYGcQ9pANU6d3orvRjxYHMLMxjBYfKQ1FbN69HWt6XkO+NYRYox890VFkS3kEW0LwhvxwBpzoH+mTxnCe05wpc+AtBOHOBIGIF88sewkBtMBR8hpZSdJl6FdAiVAa2BE0qAbkiiSvVEEcYhSrKnm8n6oyorrfaBlbRLFEXjbVbrSfiE2kZ5W5HddG3u2SeBGkEkm0N7ehawIVftZi+qxuXPnvl2Hd+rUYGRnH7p192LGtF4lYFme+9UyR981kx3HFFRdiV88mJJIJjI5nsWP7IF54boOkQxzOIsKNASw9hTx1DyZO6pLzYnB1z92/RanokUrC1GmdeP/VV2Df3h4cfjhpUkUMDkbQ2DARn7/lG2huCyGWGMfZZ58hYMPpLoikbVN4EoYHR7F5y3oMDQ1IbwulckkxE7qswyFeHwLYbDYJNqVnwg6ccPwSzJ0zCz/+8W0yB6ZNnYJ3XfYu3HvXXUJ3mTSxWxq4CVgoZBBPpiTjGwo3iSwvzeqaQiG86/LL0DWhA3fc/kM0NLhx7tvPwmvbtogU79vf/jb84hc/x3ve815MntQqvifve981uP766wVQuNwuvPWM07Fz53Z87GMfxbJHHsFFF12EZcuW4YgjFiLgD+Dhh/+ISy+9FF/+8pclm37TTZ/FzZ+7WcAHg05WzOhU/+tf34Nnn1uP7u5pQq/j/aUsLCVc6fuik0d6rZV1oRLsmU3olbWlsq4ZCRPL7Jc10VgvrItCdb27ermwrlWHXEj+oReoka/Xa00VsxqrckxoHxCJJGxlqVQQYHz4huvQ3RXGK6+swhHz50uvTTQyLuCtqalRuXvLGCrIOCAdi2OL/waDDWC+JJkp44c/uh09PbsRamgUsELxAfZ8pFNZOIWGZNlUVfag0leTJVh00ftDVUAbGry48op3Yc/unZg6ZaL0YZCayQf7gEZHx/DCCy8Kh5YglGN7374+vLrxNaxdtwn9/WOY0D0VmWxBFLxYIdVKi5I0NmiZrKryIf0bhTwKpYKMDbfXJ2uFx+nGkQuOQCjQgHQyje3btmPH9h1o72yXKhKVsmbOnolXN74qSRJe+3379sp7CZS4VtELh31KKhmmmQ4WKprdpih+lX1IvcakYPE0FaNAAIhR1VUARCFgznd5j2i2cwUyKiCknaEIT5Y+IGxCDwtochWHseLxm1QFxP6mDO8/NO3e0DcZAOS8KzdXKiCqB0RXQMwmdGsPiBomimusAnZ1VLUA5KAZ1NelwCNtd1WBjWSajR4QZwACQJQDuuJIMwsoZWLLcVUFqnWCbJ0krg0yK8H8gaK0KgqSeQ003Udnsc3gtmaRtvSQSDAufzYPUC8UKrh7fXe+PgCp816dJT/Ix5rfuf8FsNKPKk3zNRWVSnVCK9TXmNflySc1+mw0hUoDOOv902OrqvokATx5VwcOoa2Be72KXEVkoEKDqr4YpsKYsY1bQYgS3lB3zBhvVpzG56zqbOY5mPPE2uRf+/fK2DFOTwee+jy4KKvGO6M6Z1SSrBUlcz7qDKfR1yKFr0P7gFivxoHmsjUpcKiKiR5PCmAqp2unGOllRT0q4HFh9+4o+kd6cOTxE9HQNYS8qxd5RxxFG+d2GMWSTZyEbaUi3LBLpSCWSkg1gJKrNBMM+YJIJ9LSDO33BlHIAgM7+hDvGUVs5whaCj6EHG6R4HQ4SqJEM5IcRcKZxcT5U+Bu88LlKaLRCbQ6bFgyeSomBAIoFfMYSUawetdmbI0OITx/NgazSTi8Huwd6EfeXsL8oxagp3cXIrFx2fC727rhLnpRjjnQ4pyAZx9fjUhvCu3hbthE8INZVY9UA3QPCQEJKXbMgCvwaNDzjDVO+M92p1QFHC42JDuV8p9UK5WHD9/DrK1UBoSTbkeuoKhSDJbpaRHyBXD8cYuRycWwbcdmzJ47HUceuRAejx+/+PmdSCcKKORKmDplCqZM7sLRR89Fe0cQTldO+jf37BuSLPyqF15DMpnFEQsPw+mnn4KOzib86ZHHMPew2SIwMHnyJHz4ho8i1NAuVJcjjpyJRUfPx9YtG/Ged58nPT8Enqtf7Medd/4OqWwcDWE/Lr74ImzY+DK8fvYKeXHYnMV4+slnMDi0F/39++ByeSQrzXXguONPwNHHHIOvf/0baGlpkUCTgXg2TRpJg0ic8lioAEQZXL6XDfG7e/ZILxpBSnR8HM3NzQiHG7FnXy/CTc1C76A3gjb2a6AMr4sVrgE0Ngel+T6dTsj1nz9/nhjH0fdl0sTJiLCxfsNGLFmyBC+++AJaWpoxoasDr766Ht/+9rfAhmiO37vvvhsXv/MSLFw4E319KgNPx3kGd1/96hfxoQ99GB//xMewYMF03HffQzjuuCX4ye0/x7p1WzB12iwB3VrdjGZ7fp+3QuczVqjKVNaZ5sqYsvjQqLWMFBj1qgNVNvWHaWVKPe+r12cr5drY2YwFoHYtfn07W+2rVBKnwmfQWT1GJhazRu5NpA9J4Oq0Sy8Df8484xQcu3ge4rFRAZ/si2IPBq8jTTzZzK9pT3w9QQgBfy6bh539NQxyXUGsW78RK1asxNDQqJilcs75vMEK/cnczxUAUowCPaepYlaQBESpnMPoyADe+talaAwHRQyirbUJkyZNFFBMMEpg/ZWvfk2SWpdffjmmTp+OLVu24/E/P4VIhJ41DrjcAVF3kj2ZFQaJn4zQ3qA867hCEhl2G/LFvLi2s6eM86YxFILf48MRhy/A0MAgOtra8OKLL0qfiy/gQzAURCqbwdh4TMAWr5NSG6O6m1dJFNsd6jlRwDTARSXpadwjg4OrekCsAEStXxr06i1eJ9LklQaNjbBKaF3CUFE+IKYRYUIBkDKrNmW4SiNY8bhyQne96YT+j027N/RdNQBEyfASgJgyvLoJnc9RhlcbEVoBSFUQZhygym4fJGp+HQDEdH9VMrJ6Uaw0ofvrABBm0w16Vy2g0NdOZ4Iqf68DJHQAqcrU+xcBrGcm88gCwioZcIsy0v7Lp9HIXvOHyqIvU/BgOSZF0Kmc00FL4fuPGrnHckEtf6t5QgGIA484081c07TUi60bjOoLqe4N0uOFcoYapNRT3Dok6LIcm/U7K0G60WRZW0Gw/r32eK1nqxo5zQtUvXGqjUTzaxX1SoFg86HBQf3rb6WAWYHXftU7i4pYBfQcQL/DOlathoFWoGZe1xqLp5oqX1V20TgF6z3h77WmhLXJCH3m1uelnF6iZGoJPjZupwtw2pzwOCHZvESuF2ecdyRcjf2I5veCurlFTmo7N1c70pmIBJOkWbFXIlsqYmRsVEz2fG4PAi4P0omUmGSRsmO3u1GMF5DYM46e1VvgjZYRtrvRFHRL1pHLXn9sCMPlGKYcPQuONg/S+TgcyRg6nU6cNW8hpjW3IJ9JIVsu4JXeHXhx12Z4ZnYhKX2QToxEIkgXClhw9EIMjQ9jaIT9CHk0+IIIOIPIjuXR4mrHa2t2oXfbILqap8KDIIo5jiEglU4IlYqqUiRnEDAw283rJjKsNjpnlyQjWyqoDV41xfJREipWyeDeKX40x67iSLPS63Szx4SZ0ZRy1y7l0d3eirPOOB1NLSHx1eiY0I6FCxdiwoSJ0t/gsLnku5KJGM4681S89a1vQUenmnTZfB6ZAhCJ5PGXx17Cg39Yhta2Rlx97VXYtu01DA0PCD0jkYjhHe94B6675oNoauxAU1MYsw/rxvuvugR+DzA2GkUynUAw2I577/4zXn11G8YiI2hqCePsc87Aps3r0dxC7r0dJyw5Cz/4/o/FwDAQ8AqFkJleBohUvDp60TH4/g9+YACQLFyk0GRSOGbRUbj8sgsEZAQDQO++CGKxNNa9shWPLvsLQkEfwqEgBvv70dbaitPfegYeePBBFKmC5PUh3NSEnp4ehJjtpfcKK02lAhwuO4o0PHM75f4xcG0MK6lg9jQRyKRSSliAWfWBgT60tDQhFA4ilUxIxY6UQfanfPzjn8DMmZMxPBzD888/j9/85jdYtGgRLr74nVJVWbr0ZJx/wcmirEVT9i9/5ftYvvx5TJw4RSXkjPwxnbRJN6IPjKmSZ9kn5O6pFKKmi5pz1Fy/zYTY/r1h+vXKgb16g7CutTq5VFsZfaMAiArorVuYzrSrao+ucOsGbJfHJUExQd+0qRNx9lknwWEviffG8cctQXNzo0gsUw6XQJ3rP0EgAQCz+6x8cD8jIKVMaCxdQEdnt8yVJ56gn4cPrOPabW5RWNKJAKO7RlSfFGiifKRNVOW8Hg8y2SQKBVY+mUxlAiGHhUfME/f0mTNnGL0lLunT+PwXvoCO9k4sOGIh5hw+Hxs2vIYXXngZ5bILhZILqRSb4f2KXis9YaRvqqqBAh7S/Cf/SvLD70c2n5GEQr7I6pBLAGzvnr04+S0noZQvYOuWLYiMj6GtoxUnLT0RU2dMxa/vvBuRWEYSQqzO8Id9ZlxrWAniddPCAKaXlRZmMUarQQ1TkYhq4qxUQCwVOzPHaMJnWcMk/63eqz5RVXLyUgEpwZtLoZC3GRQsbiOsgNwiAMT9JgA5cGD3/9pfaihYBCDk6GkAIllHiwpWnooDEvaqCoha+CwZe50JrglW9mMvqfF/QB8QM6g2m9CtDcmSeXECDgOASBO60GA0rcXg2Vcy1joDoz7ZXADrR9cVYMLXGsnj2kVTNUYZE7smUGcGwKQ+1f8OyVZWuPlmP0rl3rMKZXQB1B0P/Lv0YBx8tBzo7xUAUvt2y+EeTIaXb+N114Fz7cfIoqPHQVV1rBqsWcGb9TNqj7sWjBiJ/8r9tNKB6pX/64FhRVGqvoDW/7eOudrsntnYbd2g1aJuygUbPTaGD0rtMWiV59rz1oekr7+usGgpY5k+LClTudAYn1aZY7PysT91zFqltNIVqo/BWOhrxnUt+FBzyfyx/v1A989aySHNIej3IhUHHDTLywFbd6yBNzyO406dgYJrAEVXGgU23EvywyGbuM2RRSadhAsMqoGCvSzGXk6bDd2dHShncyJlyeqAgzQImxPukgvORBl963ei2BdHfjiG1qAfzU0hMQSLlpJI+AtonNWJiCuDPNJoZjP4wBCOmzAFR02ZhrbGRpTdNqzZuRkv7NwI/6wODOeSyOXLcmyZQhFz583DwOggBocHkErH0N7aikZ/CIN7huDKuhGwhTG0ewwDu8bhLTbBbfPD7SbVoIym5hBmzZwmWv3sW2A2WwdvDJyi0TiGh4YxMjwizbE2cfJVFWDp/RDlHa6FJQErbJ5l/4IkAewOMcxjUEpg5HKU4LRl8YmPfRjZfBZeego4nPjOd/8Lpyw9TUwMqR704P33IxTy4gPX/TteeeUlNDX5MDLch66JXWhqn4DHHluBPbviyKapmpTDe977Lqx5eTVmz5mFrq5OPHD/74U+xABtbDiOOXNn4uy3nYBpU9sx3L8PxXwafYP9GB/PondvFrt3DyGTz8Drd+OUU0/Ck0//GQuOmIPFi5ZgoDeFe+6+TwwUS8iLhGlXdxeam1tEwah70iRs3LhJAMnGjRtUVQBl+H1ufPELt2B8bBhN4Qbs3d0j7s+/+8PjcHsCKOVzkv0O+kl5CeGKK6/EDR/+CFraOzA8Oor2jk4JptKJuLonKAnIGYsm4PWT8086B708lAoSg38n3dNtdsSicXikgZgUtqSY5OYLOQEi0XHVXMyA+CMf+Q/JPv/xj38UahkpX/QVYWBH9TJ6QkyfMQ3Tp08TSeX+/gFs2rhFJGEZxKqJqBvQ6cKtql7qYQAL4/+svRJ6P7SCBFnrLBPYmoiorK0GVVmrUOn1o7aHz0wwmR2L1qrpPxrrSO2DPlyVc9LnaW5gVD5jQKyz86wJkJJFQOLzOnHaKcfj3HPPxJbNm6QPi/eVa/KSY4/B4GA/SoUCgg1BqQhpGV3OJamCuDzIFG1IZQp4+OFHsOqltfB6gtKnVipxPrN/wXC0N1xYRChCOi6UPxfpoTw2js90JoFcNiEy1jOmT8HJS09AY2NI6Hb8EeWzvj489dTTWHrKqUKo2tXTi2XL/orx8RTsDp/Ie3M8s1pDxS9SM0lvVACEl4t0JZW4VIbTNlEHI/AgFZXCPn6/V8ZRIhqF2+HE+9/373jogfuRSiVxxMJ5mDilG6GmIJ7620rs6hlCrqAEENhLQpd2UthIv2IPljYoVENJKWJVKMlSqdJxmaqA6EqIzuFVDDKNm1wVl3Geyf03AAgLJlIBsVUqIFYAwte6y6NY8djn4C8DnjcByD869d7A9xkqWGxCTxZnStaGE0fmNtVoxCqgCDKNeXsVABHsXAEgKhiqNozRa1dV0GiURasCHSs/8gCnpSspEowZnyE8dgIQH+DyWClY6jU6ODXLs5YPr8BpEwHVo+fIlDEAlTW4rcoKG+hEeIqW3hMJQqVB2qza7BfgCbqwhujVlQO5rrpUU1NV0JsKFzi9Ah+QJVZnI5HzYfW1ltdbg5U0wDjQiDP9Laola429sPK22qx4VWWqqophfpMApINUX8x7Vs0Dtn42G5zV+DQBqAkM1fmbUpU1AgPWIVNzICblQPm18FiYdebGpqhplLbUtCe16KvbYGYM+ZHcDOtVGUywU91XYW7cuqpErrsxGgwFMqvksQZ3tcBAxxe11/dgYLYe+FDBS30QekgAUiqB2doGfxDZlAqRYvEUBsY2onNaATPnN2I4vgvh1gak82XYXJSKZZY/h2DYhZHhQTjtHtWD5bAjmU7Kpnn4nDlIRiPw+zxIZVKigpQrFGDL29DqbkS6P4rE3hHsfWUrJoab0BxsQLGcR9nvgKs7BFtHANvivSi7S2hyOzGyZSsWd0zCkZOnoTkQQHNnG3qiQ1i+cRUc3Q2IFDJwu/2ikpPNF3Hi0qXoH+zD8Cg354w0BYf8QdiLDmTZAO8MYXwwji0v96DJ1g0fGiTLWMhlEGr0YdHio+Dxe5WMqgAJquuQpkHn9qC4Ngf9QXg9PqnuyD2ACrLGIxHs3r0HW7duQ+++ftU4WyiKeo8EYdyE3cySJuFyltDRFsCV770Mv/v9/Tj9rWdifDyKlSufg9fjx9jYmKg9tbe3YsmxR+PIIw/Hzh2bsXDh4RgdHcTiJfORSAEP/3E5nn92A4YGx6W6ctnll2LTxg3i+kx38LeceDyWLXtE1KDCDc3I5dO4/sPvw+yZE7F21bM4dvHRwuXO5hx46sm1uPueB6RZm7SQhUcuwObNr2LBEYfhyisuxJ2/egIbNmyugA/uAU0tjWhrbca8ww/HzJkz8Y2vf1N8StKptOF34EAhn8KXv3SLUL6OW3wUlj+1HGWbF9/64S/R1jERtnIBkyd2oiHgRSoRx3Uf/ABu+fwXsPDIRdiwaYtUMRhMkVd++mmnYOWK5WLEZnN54XB5RSmIkzw6Pgank2tBCUcdeYT0dfz8p78Qvw429jPYi0THYHfSt4O0M94HB1pa2gREcc6MjY5Jn0wgSBqPQZljb0c+K5lwghIGw1w3/F6foVjmEhGDcrEkf+exMPDW67tKGVof1ZUOvUZaqVSyphnqLfWSN/y7yD1bknx6far1a1L74xsLQNTCbiYy1ZpZORj5s16BeTweL+l6BQGnpObl8xlMndyBm2/+tMgwv/TSC5g+bTJ69+3BoqOPFEDKoJpA0FrJ4XXN5wrwBhpQdPjx+wcexvr1BLtOoWDlSCt1+owKpDpIVZnkhiYSfjJfufW7HB6kU5QAdyGfY8WWCbEcJk2agPe8+zKsWv2iUJroUzJ9xgzpQdm0eROOO/54qbTE4jl86tOfg8cdhMdLeWuuEQ1SKXFSmpmqfcZ3KusEYx+SRZM0TrcINzhcNhGmcLqVczvlf1lNHh4YxEeuvx69+/Zi+fKnMXPWdFxz7RUYHh3HzZ//InJ5N4rSf1ESU0I+2MdE6Whlnmn6gIhSlYWirah+OsVqgBEjXjLd0NWYlbGojt5QmVSUFErrKhslpZQlFRD2/didsJfL8OZYWbIhVm6QYM5dGsWKR29GUMTDqTDDHh3D6+1AQc7/h5+3ld+YWuK/5hQNWlHqfxxoz3vfZgEgSj+eJjwKgNDPi2BD/LjLNhRFuYAPhaop1WZyHKurITo4MaNQzWPivwYHEqy4VD8qGQ0d2PAbyL4wGtKpdy8Ty0EXdNd+VRQjzpPnrRx8WSgtqkHq+CQdsN9DFlyj2VOMdSxO4lb6Djd1LXOng716FQGdwdZfVP1ac+GsN5zqZfOtgWi9wVPvcw60iejNp149yrpp1P8eta5aNzeVPau+qHWBhN48LMm2gwGOet+vv6X2FtYCnroTTN60v5tuPbB5IIBqraSZdAZT2pnXQd/7epUCwX9ajrbOOLRWMqzzaX/gUE37qj1/6/HX0ur0WLReo1pQcSDwoXut9HvrVQv1uNNgtQK42AeSL8JldyKdAgoMvhIDKHkGMXWeE2XPKPJIwOWj5rwHeQH0ZckQFktpCXaZ32YPALPN9BIhF54+DXRnY7+GGOIW8kJJYY+JLVuCz+ZBaiyO/i07ke0dwWGTpiLg9SJVTCM4qRXjriwivgLipRRcKCI3NILZwUZMbWxG4H+M5ibPmIKUB3hy9bPwTWjGWComJn28FuRHd3VPEGpOb99eo5HVgWQshe7OyYiPZ5FNFpFJFLDhpe0IFzoRKjfDkbLB73Yhlh2C3WtH1kYFqyLsRSdcTGwgDZujDH9DCO1tE8Rx3efxqr4Pw3dAAQwbAgG/GAeS084ASqR7i8y6KpNCNrfv27cPu3u2w+Mpo7urQ+gl7e2d6OvtF4lPmhQyeFi5coWoArU0N0ozbCweQVdXBxqbwjj/ggvg9QLf/vavMDoSRTKRxjGLF4kM7d7/h733AJfsrK5EV51Uuerm0DmoJbVaAeUsAQIkIzTYBgaPbQwY48DD4XnGjMN47M/j8MZ+Y4PDGD+Dh2cbsA3CIFAgSwIJ5dDqljrQ+ca+sXKdOnVOvbf2f/6qU3XrdrcAjw0fV9/9rvreCqfO+c/+99p77bVOnsKJ48cwOzeDu+66E5/61N2Y44xMo4Err7wcV1x5Ka65aheefOwJ3HzzNWCTitLLH/3Yw8JnJ61qZGQUGzdMYvv2beKLwGIL6SUf/vDfwEnEUaiUECefit4tg2m85tW3YveuXfjrD34YppHE4cNHhQZSd8uo1pbwZ3/6RzAJNAn6m8BTzx3CP9z7NRjxNLIpUjZc5DMOMsk4fvKd78Tv/M7v4i1v+Q/49Gc+J/z+ocEB1GtlvP/9v4cDLx0WvnzTMHH02BS+9PmHYcdspOIG3va2N8MyK9i9e4d0Lw4eOI75uRpeeukEDh4+KrNBoxM53PmG1yIRt4Tu0nB9fPCvPiTUGZ731VVKNNtIpuKyz3EOkl0TXeiialWDxnaU1O5B+u2YErmho6GlO1aH8wERk9t2nNFiLF2xvPuVFMAJaVC9nWSuOGEkdKscdvbAM1SXzjEjar97r5iLpvLIsWmJ15YINOiCJnMYevH90R/9nnSmSEmkjCu7ZIXVZWzfvl0AHqv5mRQNNcuheV8oZW4lcWqugj/5wAdFncpr+Eins0K9skx2QdbOwKhgH9KV5fyqAXR2Y9xGBekkRSiqmJwcwa/96vswPz+PI0eOyHU/b9cuoVE+9LWHsPui3RgZnWRvDz//8/8JIyPjaPpM6NnhZLeNnicc8OaJVKBHs1Y0HUxoeEEonS/njzROZWLJzhln0FggYvfyhuuvwx/8we+L2hUpgezI3P2pTyOdH8bxE55I3csAACAASURBVCdRq1WEAprLZqSjt7K8IgPoPAdxJyXHwvPIAkqxVFRrO5lCo04fo/DIwmuorAnCtaFnjMP1EG7Z7X6eyPiKmI0iqxNssQPixkyhSsa9KoKWiRLyMmifMVbxlXt+A4OktbYqQIyg6fsA5Bxvt+/ww0IcIEaEb9+Pir8zBCDkj7KnHzqhx1ptJ/RAqBC8cZR5jpaAUsi225V7bVavAYhW5CEXseOK2Xl82+Kw3clgAkQwLYcskpNslcZATmdv5V8DkK73D83XJBxFK+69daFIpVwHYh2w9PO0QhMDK6tiUXDSTsTCYBxN+nVi23m9tfzZ9a5w9DnquFQQOztA6N8XiVbwz7Qh9AMt0WOUIHsOXazezyXnUgec9Vo357DcdUA6h4f2QZk6OK/9UxT0nQuY6+10yeWnO2s4A6SvmV47mpYgg3ORNdcLLNYCCXWsZ+tcnA2ARf/eqWCq146Cns5mvZbKJY/tGSDSpnnRM6oBWBSAyHuSRs0ZoIDtd6BYA47N7sXY9hh2vSKJcnMK9WZZkk16HcjzY5yNIMXNRY0AxDRlJoLzI81GU3Trx0ZH5Mg4I8I4RXoMKQKyD3Mo20kh8AIUp05j+eBxbM4NY2xgEKulVcRHczBG01hJeKgYpBMAxdkZjLYMjKfSMiQ/sXkSZbOJx/Y9i8ENE6g0VKVdUaCAoeEBMS1k4s5kn2o4HOQeGhgDgjjmZ5fhmGk8/40DSNdHkG0MwiqZyMbjqLWW4ds+qsJgtmH6DmxRgClK58CHIXMfFmwZkqXBnzq/mvbH6qslVXCRJPZoQsiExEDDawggIsVo69atAjw2bx7D1i1Daj2RAudpMQ/g0KFj0k154IH7JeG4+pprUK6U5DU5TH3HHa+T8/O7v/unWFxclPdVVXcD4+PjuOsNd4o/wpEj30SpVMDevc9jdmZKwAt57b/4C2/DNw8elQHxpZWyUNi++rVv4JlnXkA6ncPo8CjGx8awa9cuHDl8WKRAOWj+mc/eg5OnpjC+YQPqnofNWyZx6Z6duOIVe7Bt8yj+4s8+gqNH5rCwsCqJzysuvxgbNw1i94XbcOF52/DY1x9BwkhgccXFiyeXcfjYSXFk37ltAju3TcIyAtz2qtvwyU9+CrffcRc+8P4/x/JyQWJ9JpPAe97zbnzkIx9Cs9XExh3bsWXLLnzxvq8hYSVxeu4Ubnv1tdi1axg7dkyGykU1fOORg9i37zgqNbpsAk7Kxxt/8A585cufx8jwkHiusLPD5JGJGgd7WaXnGpcmd4wdjaZ0NJi88VbwSSWSSnpPl7e9CYWxIpq8dYU6PQytkvTuGKY2Sfld14baDUBUgtsdwKPxsnffiu41Z9tbziWmM+mUvTB6WDqgkWqo42/oIyGdmfB4acJHAPKOd/44Lr3sIhw8sB8bN4yJwAA7SPSx2Ti5Ufa3ZDwp9w5/z4Fx5sWlmo9n953CRz/+z+3KPiWvhQbO6q3MWIRGjj0fRndr2CVQBRIW6NkFraLhVmSW6lf/86/Ie3P2aG5uHtffeAOOHDuC/S/tx8TkBF5x+dUolgL89m//AUyTHh2Kaso8LJGgBwllZnV9uANCJBAycZeTRp8O4WaFe0r4U21gUtzYtes8MfS8/7575VxzbolyvJSqHhmfxMzsrAAQSgivrq4IoN6xfacUZaan5uUngQevBdc1rwDVRUkzjEsHV8V/7YnW8UbTQ+gd+WA1aN5Z4BqAxGicLYyVVhuAcMDGaQOQnEgwZ41VfPkzv44hvvT3Aci53GL/go+JdEDuevuLKDd3iPa1+ICw9SEARHVAzPBGDjjUK7NCaoNvhRQXlU2G7bT1Chvy+44aT/Q5HZ+CdogKKxcdNStNwVIAhBJsYRbbtSTDJEoHGTlWdUAKfIRO0FL2VR2Q7upu5+AVsOh5/7CroulBusrQTigjl0tOb2QQfz0AcrYmWjQZlvcJP8t6Vfl2zFmzNXQOrvOa3evrTK/ZbyXqRFttVp1HnHMC/J1Y3t8qgAmvvzr2tYs2eu3aIa+nyqevu6yv8G96c2E3oANA1EYZNS2U50bc1qOvpd9Prz/1+mvPb+e4uk/k2TpJHZCxvlCEXq9RitgasBKd8ulzHfR9wp+akqYqomoPNEhVa8RE5ej0coB9Rx7BFTduwraLbcwtH4DXqouDtWEk2wBEDWm64nrODJhUGINgrxnArdaRSaUEcDhxNVfBwWBl0kbOWyDqLnEzDr9Ygze3iqkXD2NyeAQDQ3kkhjKoWE0soIzESAY1t4J6cQUZP0DOsZBwTORH8qhbAY7PTSOepvlgXRJNVquZkNH9O5WOS8JI07NisSTD3CYcDOTHcfzINMZGNuDRLz0Nu5xHupaHXbKRth34Vhme2UQ5aMGOp9GstpCwTJhGHa2WJwDEiLEFBAFcVGCKVqBlMLO9ppT3AWU2ec75//w75w34GM6dtFoump46fuG2N5qSuMSdODZt2oSJiUkx9BsbG8X1N1wHJ+6IKRrfc3x8AqVSVTwRqBxFAEJKIcEKfRVSqaQ4KtP9223U8dnP3iN+IDMz0xifGMNPv+sdQFDDxo2TmJ5dgGEnMXd6GR/7+CeEBvzWt7wVl1y8B3MzM9KxISUskUrh6LHjKNDVfWkZNjvyzRosq4kbbrwGl13+Cvz5n/8VllddTE5uFSWia6+7Cps2DeOi3echl0rAbzSxukCq2hxmF4v4+te/jpWlWdx841W44LytyGVTuOWWa/CBP/0wJjdswz333AfDdFCt18RA8V3v+gn86Z/+MXKDWbQsqo+l0KhaSDlpMTe8665X47LLt2F0NIvTp0/DsfO493OP4tmnDwoACdBEftjBe3/+3Zg6eVRUkJ57dh+mTs2iVqcfDCvQJrxmU1TR6JTN5zBR5b1oWsogj8+jDWWUXCU7oiBSFQ8kAQ5DQ79tWRuhanpoe/ftCiD69fq8QnuGsX8g793/dKxt75dnC1Rn2R/OGYBI4TKUpo4AkHJpBRdcuBNbNk/i2uuuxOTECAKf80AOHnroIZx/3i6MjowK00Otb/U3gpC5hVU8+Mh+fOmrj4oMNGM9Z6j4sz1Hu86+ouO5XCbOqtHTLGGhVFiUofhNmyfxH3/5l+T9FhYWcPLkSawWClgprOL2O27Hvhf3YcfOC5DLT+IDH/hLzMzMw3YSiBlU+zKEckmFPBYhOh0PvVYUAGHPgI/VlGTln6auMWOXFjFgbCD9kwqDC6fnBRCJ3LnooduoU7Y3bovKXKVawoYNk3jlLa/E5s1b8fRTz+HRRx+X+1APl3NtOwnO5gQyhK86IB0AIqdE+83I0ahj6rE4ls91RgBCFbOm7oDQiDAQAPKlT/9q2AEh7zf+/Q7IdyIH+5ZeoweAdHdAFAAh90qQZThUTSUaAmYmATIHQjTSniY/s2KSWkc6S+kNZupg1P2qKjLShmOTpO0Vof7GcMxvbqodnr06A93dj8jmHK5jHfh0WzjK/+93DnWHgT/1wHB72FeoYQqSR2kt0ZgTlWntBHeVrK9X3Y5SuHT1WD8++tp8XJfXSHhKo6+tA130s52J5/8traOeJ/V+/nPZY84GWNY7Lk0r7veZdPJ7ps+kaMMy/vayPnp35b/zVAEf4cC5PiZFzVIAogNAGP7Vio1uxuudq97Pdy7nNPqBetdNL1jqBWDdf++mEkRBSBtznAUE9gUgKrzAa7SQSMZwaq6M43PP46bXXoDsRAnTCy/CTnBI0kEslpBZBg5VMvaQKtFoNtAyKanqSiGEIMSrN0QuVTT1c5x7cOEHrCibsFk8aQZC+SJdxmy04FR8HHh6L1KmJQo4ueE8ksMZLDQKWKytCB3KtlrIOCbiNPEzfJhxA75jCAWHVT1W8nhO6K1Bnnk6kxCZW3Ze6OnBhJ9c70bdx/DgJKZOUtZyIx68/xuIraaRdgeQrmdhceAuXkfT8lGmE3kig1jDkCTbjNGNmQovFgzDhsGukVQUTeGXq3WlijsdNo26KLVaVToTlCJlgsHHyjxJkl0S0iyUShPnHFjBpXs66VwEFctLK/IaheIqVlaWBVzwi2CGX4ODQ+LKTbrU6OiodAmYvCwtLaoIHothcmJc5k6uvfYa5PIpOVfMizgkn0oYSCWBU9MFnJo9jZm5RTz2+NOwrTgmJyYwMjQk3gw8XvL36cCsErGC8NMv2bULP/ojb0bLcJEfzmLreWN4/MnDiBlp7H3hAPbu3Y9CYQWl4iL+3RvuwNt+/PUieHDvPV/G/fd9HvnckChjIXDxlje/EUcOvygGkj/zsz+HX3nfr2HPJVfgyNGTMufBGSPK7f7yL78Xf//3/0s6ORdcdBHuvvuziAVpkXsmQfnSS3fhdXdcjyNHXhQwl04P42sP7sXx46eRSmbRaNYAq46rrtqDVMKSQed9+w6IiAoBXSabk1jBdWOF4gRU2iI9Rl1fteeKv4lK6+T3Wo67K9aHG8R60U0nnDoJldePePl0ClLrvULnxj9bpzj6d60c+LKCbp8Ht+VZ+3RA9O6v6TxSAIpIDnPvTsQ5e1TB/Nw0fuPXfwWbNk8gm0nKXM7+F14Qg8fLL79ClMoILqjyxLXM+3t+oYAHvvwknniKHjjKL4T3Dqv8BCBKijZqFaw+QDS2cvZJ7tugAbQ81KoFZNIJUcD6ibf9mBiTHjt2FNMzM0InfGH/PvE7WimsiNt5Cwk88uiTQrlKpXLi/0Fp+0QyI8er8iN9jUIalpy0DnVJSeTqnESVN/U+VatWpItJuhSpkPT44FwXQUjMsOBSDSwWE2ra4uK85EPJRBxjI2N405veAsuM44EHvojFpRWs0PjUMJVMb8uHz+53OMSjjzBKv4qCEAHWIVtApYhKxncNABFQArgyx6wACGdUyjFlREgK1pf++X0hAKkBVCv7PgXr270Nv8XnMymimY5QsPb1ULBMuS4Gu3rrARAZUusMQetFrFazOqZOC7KT4nVRPNqAQ7s1645EWOfnhqmyRDUQ16Z9KPpRpwMT3txdICe8kcLj6XRA9MC46qBEq8HRAKHPKgOGAiCsqKpKrqrs0ApWDZZFg3Y0mVuv0hM13lPvefZrGAUhnYRWPS+aFPZWqbs2pJ73Odv7vpxEdz0Q0PvJoq/J+Kj9P/R56CTuZz8vbZGX8E3O9nl6j6Ufxajf+VoLFtshM3x42GUL12oUfMiMTASA6JtDrZPetbN2HfT7TO1z2LXe119D/aiA0cLBes+MUgiiVLHovdF5bmcj63095kHa9FPfR3y0ZXJYnzMdMZyYmUbTWsK1t25HwzqJpdJx2HFDNPeDgGoxlD9lFVglXaJxbxoyv0BKFQU0WN2ulMpIpRMYGsqLShJHFUnX1DQs1XmJwfJiGHZyOLz3RRQXFjEykBc60ND4EJA0MFc8DTNtwck6sOLsBjfRbDXQCFxx8GVFlGCGnQjq4/O44sk4MpmkqE2x88Lry4FMws2EnUY6NYjZ6QXErRQOPHcc1RkgVR/AYDCKZtlFy64DcaAs9KokzKYFixXVVl3J7HKOhSCErekQYfNMqKQmKgTRKb7IMKh0ixmPfbkOXD+8d5h8ZTMpSZQlWU6lBYSQYsHODdWVCCxYiSUAGRjIy/8repcnlCwOyHIeoVKpCk+ecrMEHwQ+SkZYyaJfcskeURrKZFIyfM1ryI4S6Wvs7AQxGyNjk3DiKWzcuFEqsBQSYILOYXjy4ecXF0T+lyAk6TgYjMdxxWUXYbm8gFg8BsRNPPP8PiRTAzh48BhOHDuFXeftFG795o3j2LVzJ847bxcKq2V89O8+Lo7SBKbFwhJ+49d+BasrSzh69Ah+9Mfehvf959/AHa9/I+7+9D3w/BbqjTqyuRT+8L//Nzz6yENiRsjz8Pu/+4fIZyexvEgDQxM333Itbv+BmxAE7JgMolz28NnPPIiHvvo44vEktm7biFfedh0mJgZQXF3AzNQUTNMR74h7Pnu/nEc6u5OCxfcUkCAGkkrxR92HwssTpTcNQHqLCBJdIh2Qfve47KE9PiBqP9ESvRGH9D4vcLbu/XqD550C4DlsfGfYGhXxRo11t78iG6B0I6gUGfUFaQfnAH7TlQFwdlRvveUGvOLyPdi+bbOonS0tLkiifftrb5d7mPGHXkO8l3hNFpZK+Pt/vA/HT8wpad4QgPD+0W7f/YxuuwEIzz+9kIBKuYCEY2B8bAiveuXNuPmm67Gyuoy6W5cO4EUX7xEgwo4kRTW2btuJicmt0jE8cWJKBCcIPChM4TX5uZUCl6LXye4a9hoUKJHZsFCVShXJot1TJRrAORD+noUFDu8TgPA1qY5HoFynj5dpircOj39gMItKuYxmw8M73/EubN26A8ePncKRoyfw8NceEeNBdk/4egTYcSoIdXU/Qn8QldWsufKM8e29R0g3YSkwEPkkmO0ZEHZ7FQDhEHrFHBTDw4y5is/f/ctCwTJb9RCArAWJZ1hy/6b+9N0/hB5oALK/h4KlZkAoI78uBat75XQoOJGkqBuA6CRNXUOhdLcppnoD7Wyc+m+sqAkAEVdMJeWmAEmY8HSWpGrlqSUdUqz0v9TPNiDgmtOa2OHzo1UgHSR0gI7SsTQAIfAwpBDYCdK94KO3AqIDkj6O3n/3AplogI92WeQTsqIeBtNochhN8HsBRG8ye7bK+ssBIPqY2gFinb2lq0MSrgFdKOqVmT0ToJBtuI+y2suNEL2JdfQ9o/S3zufSLtPRAfauEpxUp6NAQ68t/bOjVNWhAPYmEGf6HPLYyH22Xgdjvddof662QWT3I/U16h0cV/dQ57HrXZ9o5VRdIw1A1MamfseqPEG8gWqthSOnDmF0k4WLrhhHNTiKcmNegQxupAG50pQ3Ja85UBsj73Eq9RGYNMiFZ4fDF8pCNpvGyOgQXK8q82J6uJIxg50SJvBWYGAiN4apb57AzLHjGEymkDQN5HNpTGwcQ3IwhVKrCj/RQtWoow4XgcXOS13ABXNCG5YMwHOTFo6+xSHwJJIpR0APwQ+pQ6SHTY5vEn+AuelFlApVxNwEZg8W4J02MRbbiEapgcCsSSJN2EQ+t0UA0orBijWUYptwvE0BUDKzESgwwc1VO9wrqp8fKibFpZvBTgyBBwEBKRU8H65bkwSM3QzGNA6sMx7R84BKWwQjrADz+exAKElNAkYP2UxWFMZEulT8FloyoMp1yNegcheBCr/pBSLeAHUFSHiuTp+eF5EAgh9R+zIsxJiEZ7KYm1+A7Tjiy1EqFuB7LhzbxtDwIIZHRnHZFZdjy9ZtGB4YAKp1qRwHlgfP8FDxajgxPYPZuUXMTM0jYSWwYWwct958PeZnZ/DSgf2Ym5vDHa+/CwcOHMJ9n7sfqWQSpeIK3vKmHxbKGD08rr76Onzpyw/irje+Cb/6678J07axvLIknjG33nojvvTFe2VYnZTlWrmBRsPGyPAEmoGPgaEs3vhDrxNazeTkBqyuVPDlLz6Gvc8fkM4OZe2vumYPqtVl/NiPvBl/8sf/A/W6h21bd+LZ5/YJnYfdqlK5LOCMVOMoVUoUgmR7YwGwm4Kl97j2HdrlSbQ2GqyNdRFKZnsuYP1IdDbKbm/hQ79SB+D8ywAQ/b6SY2hlJZlp0DQslSP44nthigHgXXfdjptvuhZjY4M4fPAAVpaX4Dd93HrLrbK+qcDH7hNncHivHzx8HB/+f+9GrU4j0ZQ8pl1o8iGdkH77h9on1ecWJ3B2T+MWioUVDOTT2LRhHHfcfhs2bZqUY5uemRbwffW112BhcREPPvgQTi8s4k1vfqvcM3/9of+F6ek5xBMpZLIDWFkpwqVKV1wdkwIgqqCrupKdc65SKSUSIOdG6GMxKbZy7fHeLJdKArTZ6SQNkPGM/79aKCKZyclsGXNEzkfZtoGlxUU4lo2rrroGr7jsShl0P3GS8sEPCl2Lct+MV0l2QsS8UH11Oh4hqbAXf8hhRwrZ3AkIQITKzKFzKACCGFzxQPIRb9bQ9A1UjEExoWQH5IFP/iKGmN62XIB01gioebm5w7/247/7AYj2AXk7ZXijQ+hK5pZK0pz14AyI8E6jQ+jsAggFK/Ili0YPXqkOBL/acmzh2pdEk79npyyy0NrFi1C9gTeFyAtKF4L0A6staarH1/XTw/W5Zihdkp0I5WlNAnWGrkBUhlY/jxVbiR8GRJFHm391nYY+mXs7+EV4/6oaqSvHUYnW7rtPV+r1Y9tVK52Fh29+pmS6N3mMBsLe550r8Hi5HYfe19XO9VF6m6aVaZPDM2x/kfZyzzIM3+jlVOh63ydaGezdSKMykyoorq3WqHPTuaYdgNvpFHAQUksx99use38XXStnWm/RKlu/89d+3fDmOxsQXe8a6OdFz7Ouuunn6M1Ng5m2oSj18GMNxQdumTh87CVMbk9i864kWvF5rJSnhQfPAUtKXCpp64aa29JAKBQwadLrIqCxVwsz01PI5TICQOpeVaQlCQSYDHPCTen8GTLIbQU2kkYcK/+/3OTyqWkYtTp2bd6EseEBDI0PwnV81JM+CmYdVdNFYBPMNNCs18RxPWgEsBkEJKlga4VxCjIDwmMIWh5WV1fhez5Gh8fEt6NcrElyvHFkB07sX8DUC0sYwxagzg21Lu/RkAaHgUQsJR0QC1Tbo1IYuf9koCldZ5nHM5S3RzvpkkFb0rJ8AR6Kw61BElWAVKWTQ+z0GiGY04Ui5bxOtSyq8TTkJ39HHwsdh/m6fC/hw/PaiTQsfSgoPkaw05DkgsfL57ATIkPxtiUzMfweHRtBtVwWqosMo9KtPQAKlSqS6RTy+byY9rEDItzyclHeM0FVL9MUOVLuPblkVropRqKFRsuFmbAwPjmOsdEJbNu0RUDm5MgofJqUIECpUpSkZaVYRMNvgXPFw8MjMou1acMkHMvC8vIqBvJDODU1i/HJjfj4P/yTxBlKk8bAGZcECssLSCQsAW/1WhPFIj93S4DKxIYx7Ni1CcMjgzJQftGFl+CxR5/Hvr0vqY570MBrXncjxkfzGBpI49FHHkG5VMXKagmnTs1Kh4vXi3GBHRU9IKz2wqA9WC1dLGZdPUWo9n0XFtzOlCStjd+Rzm7f+Y7uzTL6/DMVUHQM0HvOdwqARPdDtb+Fcbi90YTqM2HSz4S/0/VW5Up2tQhAfvn/fC/K5SU4dkyu9UW7d+P40WPYsmUr0pmcKpjGDPF9KZdLuOdzD+Dr39grcwSkXkl+FMqvN1xFx4oqgPU7PzFp4SsqCn2NeLkpDnHbq28RKhZFJpaXF+V+3n3RRTj8zSOikDYwOCxzSaPjk/izv/ifWFxcxiWXXI6x8Ul84xtPoOEFokJFmlMUgHRU91U3TdVgdSE3/CnKjer/efyUhM5ls3LfkpbJe3pmZkaKAUz+i6US4gnOJQXw2PUV7x0D2WxeKFjpVA5BYGBhcVlieYUdYcMQSpnfDAfl27pWnePRjJWwdKyuW7iYJX4JAFF7LIsyAkAY90QFi+DPRyKoC1Wtag6JJ1TGKOD+T7xXARDS3qSC/P0OyL8OkJIr2OmA9FPBUjMgLVhhMsXZ9LYMr2gzKy5wO+iFreLoYOSZAIhc+8j174ofoYpNFwCRtqIyBwwb0V1WGl3hUa9WDT4i/24nTpEOc7/Oga5o6ORdVfvUp+1IXIddlp5oroPueollv4DUmzj2PqYXgAinNZxB6QrA4QXpp8IRfc2uAcaw7X6u4ENtJr2J//pLud/rUk6SlZZoB0S1zTvytWe8OcJNsm9wD6s6Z3p+Wyc/XBudhFo9K3os+nW0khWrRfrv/c69+l13cGt3/9uAWFEP+62RzkbZqZh9qwBkbSdNf+C1FMQoGNXdi/XOYbRrqJOL3nWhXk8luV2ADE00girSuTQSSROHjn0TI5tMjGyMIZ4vYXr+iBQuuNHK4LUkzZ4k1lreOKAqlmGAACTwmAG3cOrkSZGMHRoZQN2rIJVJCDBgxZ8+CVLhk28bRsuGE3PQLFdRmJ6FUaxgLJ2G7TVwyWUXwc8YaOZNVDMtVCzVBWEC2WrUEbieGP2RekE6knRLY6Qr1GFaEBMxDsIzUScwIvSxrYTMg5w8Po3tGy7A9OEVPPfVQxjxNyMepBDEXDRjHjwJqybiLQcmq6kCQDhhoIwXDVHXISDp+MBEzz+XHf+ufG5UR0Rdh6hnDv8ZCK+dAIKPI52N1U5WQAlQ+LnYGZHXDgKR+CXNil0CDpcTWBAAkNctgEWAjqKsksZFGlE4YioUDnYY2E0pFgvyXPqf0GncY/WYQMq2Ua3VxANETP0IOMUZngkV36smj2MVtVoh9Q7i5FxplMFNimBTKtsND2j6cGgOWa4gaVM5ykcql4LX8tAIfGzbuROjoxtFwjMWBMhlsmg2GlhZLmB0ZAyFQhkjo+MyjE950Z07huHWAtQqq5gcH5KB3JVSAV9/9DFMTS1idbWCkfEJJFJxVGoFMaKcmJjAz/z0/4EvfeEhfOGBLyHhxJFOO9ixcyN8r4LBgQwu3nMRpqfmcM8998Li+rDjcq448O/LZ+/MGdJbSlaSYSmTwbbxYGQPjgTaM4GCTnyKzm7qvUzRdNTcSTTIdzgGmr683h6l4me3CtTZOiZnjPUv44+y97bjb0SGNxDCYvte4P1RLheRzyfxU+/6CczOHseF5+/AsWNHcP6u88SHizQleriwE8suCAEIOxHv/8BfoO5ZQvFhDGCsEvqVGBWya6gKE3pv6HstQhljdgwd20TL97Bz59Y2AGGx4zOf+RRq9SpGx8ZxM7sxrRiefXYvrrjyavGouf/zn8fk5Ea8+S1vFSrfH//xB+SYqSQnRZ/2jEdoIK2Lc5LEKPqa8gSjwIUhn5nXjd8Sf0MlFApTkHLJc0Yq1hI7IemMzIeNjg5havqE3KubN20UYQpKSteqHlLJnMQyeqSk6J0StOAkEtIlVXRa9dVriiurro2YOkbNusAlK5GqV8KvfLlPkAAAIABJREFUM4UR0x+AxDoAxCzg/n96DwZZPOa91U7iXsbi+jf00O+JDkjFXyvDK/rQYQeE7TWOVTHg0AdEuv9UohIOkKJFCQ1Aig0daT8uFFZyGExZSUsmbcrzC+ebT6UygpgJWqZIuLEb12xSnSUm/6YkZNPnhmhLsHVdTl1RESYmj7W4iKjU5YegIGJAqO561W5VFUIdCaLzKco1vUOL6R6ijyZXvcFD3QRKL1tv6lHwcLbAr9dwb2IYDVjRhKLfmpchrIgE4dnec03w5wbRVjHrHTReey76HcPZwEqfGbzulwk/A+kqqmKq1hE7ItEBe3Uuup+qP08HtHaOubfL1V2p05vC2k+kAWdvZb/f9e9NvvttxL3dgN53VB22b5GGEEkw9SYXXVe9XYkoeGkD2RBMrwckz/XQOt2ifp270KS0beoZykjHmFn7kjSmsjYOHz+Eye1xDG0A6sEMSvXF0BSVtEs182BKhyEG3wtEBYvOvUx6A89Ho8oOh4liYVWS4o2bJ1nmEgUhAhXxD+I2xwFG7tCMcXBgGzZMGvatlOCfXoZdq2PYtpFmF2PDICb3bMO8UUTVacAzPcQdA0ajITznlmmhVK1J4i4D3lAAhLQvh6pZSVKeHLXJBkwALNimg+XFVQxnJ7F4soInvrAfQ94WJIMsvKCGlhWgyc4qOx9NE07LgE3VP7HBs2TDjQktlQQ1eiJFtvAQZKj1oGY+9PbeLQIS/looGmu9cKKFCQ1ipBDFuReLSRcVvurS3chms2qw1FfzJQQvLBcTkOjOiwCg8H3aQIjx0zAlIWlyoXHGzuJYdUsASNNzkU5yIJ7ywey2KKUhfiJKjjY9ducdRUWVCVV2p5oyM0ITMjp7pMw4KsWK7D+pdAo1r4aYExOqVr3hijoZOyns3KTiCQGKbs0VSk2CykbSGdmIleVFkUgdyCRhBE1xXKZ5WytuYXBsHJs278Do2AbYcTVgyzXH2MfPz6Rwdvo09nEgfmUVuSy9WTysLJ8Wuo+okwWGAJ75uUXxlGBhxnbY8Y+15ZMJEjOZbDig7spPy6SrvTrnfC8mjdrcVDus87wxieyon7Faz6RZeTA4rNSbrN4rM0u+J59bqZQFLHYrVHYDkHOtHqvUN/S/eBkzJuvlejp+RSnMvXsqzw/nE9pxOjJcr+8JJrC8X7duncTlr9iDCy7Yhq2bJ2TtvbB3L7Zt3Y5K1cXmLdslX6Hq5f6XDuDZ557D3hdeRMxMiZSGyoHUt+pyqbyCx6m7INHiocpPgEaTAhkWOKJF8Eu2CVXYNm0axzve8WNC13v++WeweetmPPPMM9hzyWVyPC+9dAjTM/M4NTWN6ZlZXHrZZfiFX/wlnDw5g9/+7f8mKliZTC4cQtfFplCooB0ReILCLohssKqTr8yPO3Fc1hXd5L2mkhqX/Ksp64Vmh6JKGmMX1MLu3ReIDPoLe/fh0KEj2DC5BTPTp5FM5aT7a9n0teEQvyo0cP3qWNMNQNT7KwGiDkNEzfKoD6BzH3mezIAQQK3tgDB7LQQZ+ax5p4wv3v0e5HnVGBu1tOp6C+3f+O+/pwEIZ0D8UG630wFRAET6IKxukHsXUwl+WOiUDa2tyBLegKwCsh2tqwRCGTB4A3JRM9CqhcWWOL8ITPk77mWsOij1iYToa1M1hyDFNoE6BUWoVBgtNHfuN7VYo4pT4Y2vElqVzKjjXZsErgcOomtSAa/OzXouzzlbUO33936dkbZedrvr3A0aot2a3teU19OVkZfZyeg+VWdOntdLrlWFihQDNYQnXGcGYWkZ87orhTMF8Nb/UsfSU9WNzCmcLYHup1IWfU60C6EvcxR4rE3c1ybgsuTWQWo9DZKuD3q27oO+TzpArHsdnunc62PqGAeuPcdnA5fqHlLPWw+A9Bsk1OeP3YKYHcCKm0hlDBydOoyJbQ4GJ1qot+ZQqi2ziB32K9T4IWVnCRvoq0FpVwIMOU/NFpr1Jmg3WFwtoFaviCGgnTDRpHwtDehI+ZLB3dCQGEzKAsQtR+YsWqUqWhwkLpaRpYEWDThSBjZfsgPBWBz2aBK1gHMPdZgeXbGBpm3DDRNvbso0uxK/gBj9MFiQCUSOtiVVF+6BNlKJNAorJT4Z5dNNvPDwEQy62+A0s0y94ZtNuAY7PQHigQ2bA/Oyxk0ERmhwFngCqKiOxCRKXU+9zjr3gzJajSaN6n5RX1pfP/y30HlUx1teSz+q7TPiy8wDqSU8NqV4pTorTPD5LS7RTGxFkrRj8MXjUDiJoEHR1WTN8HEyA2LAY/IsDrgQ+VnyyekOzxDAAkXD85ThI183Fir8hFVa3WkkpcsiqGk00KjRf8VHJpUV5TDyzykgkMmnRd6ZAESAbRDDQC4noLRRbyCV4iyLEjfgZ6vXq3IM+UxKOl9erSLeLHWvjlbcRIsml1ZCjol7FTnxBEOMbeLJ4iSwYWITdp13PjZOTohCWyJhIpWKi+cE34eSqYsLK0L/YjXdiceRSMSRydKYUMV1nteFhUXlcj89i6bnyzonsOAXgQa/WPDjFwHL4OCgOHkLjS6k4vG66eIgTzdpNauFlVCdzJHXWV5eEr8YUvjWAhC9hpQBXK/pbDSSnGlvlPs2Mj/ZL8qvFzfPpdinYreSme2dleR7kTpNWs7Cwjwuvvh8XHXlpdi9ezs2TIxIYswhdJprFktVDI9MiMP4N48cw8f+4Z9Qc12UyjXk8sOK/iM5UMf1uxeA9A7jy2eV5D80OaYIA8EfrQWTDjZvGsdPvfvtWF6Zh9esSzd1fmFB5jzm55fxyCOP48jR4yKFa5gW9lx8Me58w1145pm9eOCBLwgAoTqgRW+QCJjQQ/vqCjIghZcvBB8qJnQDEPH2YXfBVHu1ti6QNdmoi/rfyMgAzr/gPOw6bwdWVlbw2Dcel7mUG2+4FY899gwKhSoGBkfRalFemveGJYUTLaDQtWbk4HTfVFGt2oAzfKCag1LHr4Z9LVmmCoDQyFVRTjkDEsQsFAI6oQMD8Sq+ePfPgT0ZW1rJ3730K/nk3wtO6P06IDQiVE7oagZkPQBCFSxhVbc7IJ2EhP/H4JpOq8oVQYiYVQUcgKxL1YWqMWxtSkEPVF3oGGE5cS5wpXVPGhY3ct4a3N+5B5WL3LxoBaD8OkRpR5xXQ/leyhSyAhIu2naq3B7CUo+NViY6idTacBgNhrqK12P43fWks3UkVNLQH7zoF9IUIU376T2qTqtZVwm6FbHO1kUQ+NVOItdW43WHqN/mIHEi7ASd+e+dv67pEgjwVNU+FdCUU62SWA6rqeHTu86/ZDHaZ6N/gn8uCbzapNQbSEDsxg9KKlBXYMJKsxowV4Gvt8PR+3xVBeu3ltov0UkHex53Lsff+9q9IKnf+upUlLqvvbqe0WvV/9ijnya6djrrQT+im0bX21VSQ+Qt2ElTfECmTh/F+BYDubEA9dZpVNwC6nVW19QGz6SA9zpvX88NUHPraJmqEgehX/HlFABhB2RiwzichMXpDwEgpLOo9c7HciONwZUZDpr9GTBqDWC1LDSseL0BOxbAhYv4SArxTTls2r0VZhJw62VYPhM6B1XO8NBFjIOPTHClgsKChi/zH0HQFF8Qz6UZIivdMeSzA6hVXMxPL8Fw4zj85CySKxsQqyUVZQsN1FCV17F9UyhYpvCfTQSxuKLgtBrq9UOA0a8LqIBG+N1eW71tRL341eNUPSak/IQXjMmHVs/i//N8cQ0xjnNxa5DOWMs4xWRX+Njy747vk4RleX01nyIUD9k4lLQ7uyAt3oMc3m+R1uYibrOqyeQ6jlKpLDKedjwJ1yMYAoJmCY6lEhCfHRH2mER+lHtMQ5JGmc0wWXnlDEoVpsV4o+hFQWDCdT0M5AbQ9DxUa/Vw4NjDwNCg7E80VyMdDEETbrkCx4ghITMyddhJBw0C0KYSVVHJLuWiSV9R1W8qhDGhUnMxMamuC6Usbsvx8Ms02ClLIpsbkJmUoaFBZLJpVegLCyx8LQoucGYmmUxjbHRMPCmUv4u6riIwEAQ4ceIEDh0+hJOnTrUNIlWXzpABYn4xQeX1cusNJJIK8KjKNoUIVkV+VRUV1wOw/LznBkBkn4pK4IYU2w5/uv8Ost7+2A+A9NtvldeFSrZ7S2WiPuUwH/Fw3XVXYNcumnOOCL2OA+HHjx7HsWMnMDU9h+tvuBWGFcd9938B07OnhTZYLFfkmokLdwg+oh0QTTfVXRD9CduFIQPS6ePfE05COou+1xTa4djoAN7902/H9MwxDA3nMDw6hJWVVex/8SASCRYqbPzt335UOmXpTAZXXHElbrn1VfjnT9+DF188ICaBkk8xQWqT1ZWXRucrBCDhXqYfFwUgsg/LoLiS/OY5Y4FF0WAZT33ccvMN2HneNgwO5TE4mBcREAIQSmD/0A++FU8+9TwOHTqBbHYIS8tF6YLE2ZUTQMPOaPSrYzrYydd0yUSBEiEHhuude7ZKQSyl1krDTsbiCADhfGGRPQ8DGEzU8IW7fxZ5CogIgOmzOa+XzPwb/P33BACpBsAbfmKtChYBiDYi7AdAlBO6SuBV+zEyituuyrOqzcFGVnVsMfCRdrzRkn+75EeDQZrVMFMqQtyzWEST7m+MGxopDWFS2uRPG6ZBUyAFRPg4riVWn7gKeaNIoPfJw1TBucP7VAmvOuZO1VAHyKhsHn/X+29JOyMJqax9fTPo35/D7MGaYLTO4lZVh2iFOUx9w/eKVui7jk13gdahLekEWpJGmWft7gLp1+1V8Vqvqr7evdm7KXQ9vz2/wRyOXFNedyVcoM/9GsDSk3GrU79+EOnuYHTzSDudl06Ltzeh76cC9e3EoejrS2VHq8B9Oy+qsUyPt4zE17CzGAUX/QCRWmPqhfp1VNa/vpHtrOv5HUCs3zvaOVJ7XkzoKk7KBAvIi4VjGNkEZIY91FuLqDbouq2GJflFqUfaT/BfXr0lsSMwWBWvs1KilK1aJkqrRaEGjY4Nw4pbaMUoX0s5DQVuWekmpUComy1VuSQFwmg0Eau4MKt1xBseTKpaOcBccR7NdAvbL96J8c2jiDsxxA3OLxooc0YhNIZjx44ynYr6SQDSFJUdJnYNty4JKAE2AQip9ce/eQo5ZwhHn56HeyKL5qot6l1No4FqqyKxz/YNGJTU5Oty3s4ifYeUA1cSgHZa1e6CSIbf8x25el3JZCR5lEKTAh+yzevh5rAYwHuF54yJNLsgPGfiP8JUiDQM6Yio9jVVnPh0VtqlACRtNi0BqpWIApkpCbXM1FyhacBOxGHHOfjuou5WYZOC5HJ2JI1ypRZyyIHl1ZLw9gsrJ5CMm8imhpBKZKUjL2pdBKuJJEqVmvgAOFYKbqUGJxZgw+gARgYSOH7sCMrVBvIDw5KM02MkNzCIwZERFColrJaLcNJJnF6iKheN1hwMZHNo1OpwK1Vk0xmh3CmePQ+f54X0GwIb7nmKRy+JpR+gXmPRLSYAgOdFdRc6HkHKEZr7n0rymj6Vz7h/Uk1MUXVIDWMHivSawYFBAeWUPZVuWQhwCL74HuxsnH/hBdixY4dII1Pel3sx/8YuyezsLPbvfwn79u2Tfx848BJyuRyGh4cFfCgVMwWo+4OQsFJ+pircOkW29v57lgJ0dL/o9/86vqvX68RxveLbAKSnVc3nMfYwKV1eXcSei3bhrW/9QUyODwrFkpV9UixJi5ueOY0LLrgEq6UaPvQ3f4tKzcXKalGSe1KQdP4TmUqFqEOEAiRnAiCcF+LaY1yg4laTHY1YgPPP24r/+J/eiyef+jouv+Ji6ZTMzs4hlc6jUvEwMDCGD37wr3H85EkRZnjVq16Ny6+4En/39x/FkSPHhOZEup7yAWn3MiMAJAzW7fPfMZKOAhbex1x3LBgTqHGf5v+z+0x6ZNxq4Wd++iexY+c2rK4uS+eS9L1Tp6bx5JPP4bJLr8bTz+zDk0/uRTo9KD4/HOinWIPaAroTFMkgdUM2HILX3iBhn1f5f+jiSAhAYi01i0ySKr3q6nTICTsgfstCETlw4H8gXsEXP/Vz3wcg34F849t/iXCfigIQDnRKwz9QPiBahnc9AKLWTweE6OFQfXCkR3HjIFCgUgLbiVx0Qq1qumx+CCI2Y6QpcNBUJUKyj4MDhkC5VEEyxQXLIUlPXNqpqsANqFpTyaqAjHCgmSCHX16TNAhDpO6kuhe221TrruP6qW6ETnLaDl5MkGTj7/7SwU4HPJ28d36vPsO5JOvRx/St4ESO61yATr/XiB599zHJndyu5PcebzSoRxPT6Oud/f2iCaoKIe3qFa9JOPvhkFcvAKQz+K2ByHrnUW0+oTdMzwaj3/XMAERT8Pp3UPjcKI2ksy6+vVuv3aUIqYYKxKrXjH6M9bon6727BtT6dTQA6X3d6OeIvm+/83y266vune4j0mCm9/01mFMfVHUpm34LTopVgyZK7jQGNzSRHHDRwDJcv4om73UxdlQVb8Ok3C5dz2lM58OL0eivCoOJuoAQyqJWUatWRYUqmYkLAJGhbBHIUHLArDQqOe1O4sKgYzZ8GDQd43fQRDxpYqW8DNd0kRiIY8OWcUxuHEOK1etGDR455KLSp6qgUqETFSrGDSoWqUFLVtc55MwkPZvOyhzI7Kl5jOYmcOjxaZx+HmgsmuLG7sc81A0lH5xoWQJAZKqUcdmk2zoHRUkfUhz+9j0VbubqOqrv7mujd3a92DoCBBogyBoK64wCDkIAohoXKjjrYpPEWN+TGT6RKSWHPTQaU5V+ry1RLF2BUL2snWEIHS6c6QGkk0BzR1LKuC8wHthmTLpH2UxGfEmSySzcho9UZgDXXHs5Uukm3FoFA+lRnLfjQgzkh1Gu1VDzazATjhilcajbDmzEanXs3phFeWYZ8WYJxeUFPL//oFS26axeazRwfHoaJ+ZmYaYTKLhVOLksWlTPyeexuLwinQrOjFgxC6lESimh0TU68GXuRIpyrOrKvJIuyKk4omMJC2UiXEAAJmtGFfDUYDk7wdqTwQ/3S94nSi0o7iTlHJOKRk4+tzquZyaJTPzcRkM8K9gJIQChgACH2TkLwcdJdyrGGUu+lxqapsoT5yzvueceYRpoQQK+n8yAqBXWVuvr2k/ObBPSzd+PBLdzBSBd7xU+f7041btfteNMu1OtY6xa1wQg8aSDxeXTGBxI4zd/830YzKfg1krSeeLA/7GjJ3H1NTdiYbGIh7/+BB578lmcnJoVlSmCNT5O3WMhGNM/+wCQ3hxD5k+a7IZxDicBy2AHxEPQ9LBl8xh+/hd+Bk8+9TVccOEOFEqrQrXbfdFleOQRGg8mcffdnxa5XQ6C33jTjRgYHMQXv/QVUa0yLdIhGd/0samfqgOik379swNQukEUZ0SplJdAtVoWAEL6IIf22TG7dM+FGB1K4bZX3YRsPoNKpQTT4trie7ewtFRCKj2Er3z1UTz88BOIJ3IC+OOJtMRBMdQMY7LOI9tHq5qw6l7Qruihn0tbtSukz6uWSEjBCgFITcSKAjheVSaYCUCY8w0mqvjCp34OAyxoqdTnu/rre64DogFI4HMgUDuhKxleXi09hE7JNbbfOi29EPH3XFF2M1gJjCcYyJqo1UtAjBJ1Bpoig6aSAMfOwoql4Yn+JDnFal0oGg45g0qtRSU3bAtCXHlrdW70nXaLoq1Qk58VSLbaFV9ZWoihe69KEBRFQCdnnUpKZz1GQUQvUNABVDurRjsGmjpzLgDkjB2CMFk/UxLYDh2RTKNfhVt/qjV5emQDif4tSuXptwl0fnfud3B3ch0mSay8mhx6VACExUulvqEMsqIgr/MZooHz3N+/nahFQJCmuK230Z0JgPSjSPWe3/7dhhCI8faymWB3rzm9JiUYn8PHiwJTDUI0COjnFN/VhenpevQDuWeL0B36jwbenZ/R9+908kIAIsk6EE9BlJ8asQVkx+pwclV4sRV4LXpXmPClO8eNnt+eqpwHjsgteqiLPGSsycFsCBBpVF0BIazGxVMOYiblURWHWSu6CNVEuiBKTq9dJ2TBgZV80maaDZixJgaGMkjkHJxemUNmIImNWyaEv1+tV6QLwtkEbrhCd6C5lx8OvBssijRl4+YHzedyaLge8rk8HCuO8moFA4kB7Pv6ccw85aOxZEuluoE6fIdzBE04gaJgxWSRWDIDwqqtAdJ6KMrBCBwBIe15trBeKPi8N+HQ64+FHA2+tZ+ESqLbDGxJpNV7tJeiLlqw02O0xISRNR5+fp5fXThgksvnKEUdBUCixyIuKTJnQcNbBwb9SAjaWj5M20Ay4YigQK1SEUPEdDqL66+/BdncEAaHx3DJZZOYW6ijVq2j5VqolFzs33cATz3/DFbrq8iP5lHnkC8pGctlDMdM/NKP/HscevRBbM1YeOX1VwGUeJbhdwvJXB7fnDqJ+VIRpysF/OXffQSlVhPVIMDIxk1iumbbaSQSaWTSA+ISz66HyI7GAliMZTx3HM4lZ56iBD6BruqGCO+dtDShZZri4SDYUhuVRryDlJS9mnliQY2zHlQfEyU1Oy7rjRXzhGOJ8zTXM+VQ2Y1iIsr7mPLP0mnhvJJpiuwprw9nQtR8i4qxpHzx91Q24/WZnJwUENOJl73rpxMR+hXoeuNFdP/q6ljoudEzBJiz7Y/6qb1FwfbvQwpWb3zXAKRSK0tsSKVM/NZ//TUMD6bFlZydJXYcaKJ3zbU34eSpBfzlX/0NGk0DK4UK4qlMSENiEUBHjwgIOUcAwnUuQCHgvFNTfIz43hs3juDd734bjhzdj7pbkjzpyiuvgmkl8Vu/9XsoFckc4RyFArDbtm2XQuvU9IxSsbNI7yPlTgNIdfd28rVo56EPAJGZEHXvMm6yC8eXoggI1/OFu8/H7a95JUYHE0gnOddBSqhithBcUB3QNBOImWkcOHAcTz29Hy8dOIpq3RevEhEg4h6v0EM4AN+TVeiuvMRn3gyqxS9rQlOnpIjBrqNS76IPCHPUmlCwfMR9dm66OyAEIBxCd74PQM62tf8L//0MHRACEHZAqH7JjWJdANIG1Nzpul3RdQLFfdljt8Ogpj93vCY2bBzEpa8AZueAg4dWUCo0EbdzaNR5i3CgkbMe3NzYdrdRKa8IpSKVNDE1tSwghNWwoKWqb/JeVMehdGTTk82QKjQSqIlWWE0LUQ2DNb9UtYna9Z2qe7cfBZMKvbl3qtPtSrPMnaiB+zYAkWHqiKnPWTiGXV2U8HO0OwS6+hiZU9Gbgp5DkPcNKwXRDow+970zIN1JPLeztclvd7DuvwY7xyjvtO5CPduMl5i3ieqKcpl3XcUNV9SNbnnatW8i47JnvUl6qUXRJyiH6PVlcPu9ePQ8R8/vepU5Lcigrl0H8QkIFtWf78xXu6oYUZuKUrD0moj+VMff3ZlSf19LZ1jvKPt1XjQA6gU7iu6nXkkeEwDJNFWvGvCtZWRGqrCyZTTNgprdCOjWq6fGWWmuCyfZaMUlcWwarsjrohmDX/dhNGNoeQEqxbIUPkzHFHNAJhmMB6TDCAgJq/ky20DKC6k04X3MAzNIE6UqUL2MkZEchoazWCqcRjLjIJ621eyKTe15XYTRXHMdL5Qik6KQshMQkySatK+R4RFRW/JqTSRjCez/+nHMPxeDUckhk0mj0igBKQIXF7Yfg02amHSB1BA6K6cGjQmFAsuCjb6Lw7JhF+DoDz7UFQjvHznksHof+j613bUji1Mbv7a7pjLooSrJfAmLyTwFAtrxNXRiFgCpwYfadOReaQVI2qTSNuCRrhQDap6LWr0mg63sYHHG4bprrsGll1wmMzCZ7KCY9Z2cmoOdyGHvgaMoFBpwywFsg+7hKbpDomHU4ZsNrJSWsGl0FE7FQ+3YMfzGj/4HPPXP/4jB+hI2ZOnmzrmdBnKkK116CWKZNLKTYxjbtQP7Tx3Houfia88+g4OnTmGpWIVpZ7C8UkEuNyxzKGYyITQs0whkZsgkrafpoSVzMHS4ZkWY93gAj0DEMKXjT+pfneaZNmd6Io5W4blSe4rqgHDdci2RDsX5GyXvytlLqrnRBE51WJjQ8TECLgwD8QRNDxUgpp+O7ujq2MoujHLwVhLS9F4hf1+rZrEToq5lNEJ1R6uzAZAo4IjGR1GG6gLH/aPLuXRgdbzqG7PCgWq9R+r9U0AxAsRTcbgeHb6T+IWf/1mMDGVQKiwJ+D19ekHmTY8cOYWjx2fw5NMvIJ0dxkqhCieRQpwdNhZUvw0A0gyUMA/FKWhWKvd5QLqdj9ffeRtcdxU/8PrXSBFlaWkFqfQAPvrRT+DJJ54XMMKTKA7oVIjjbJzP4q4tMVN5k0T3x94OiD7nPQCkPZCuCmCMX1yDei5r585tuPXWW3Dx7p2I+SX4jbKKc0HYCZT1zm8HTZ/yGQlMzSzjQx/6O6wW68jmBkWwwbCogKcYJmEIipDFVJFKze6E5RB1EbuBCON0KMPLP1OG1zdiqIsPSCBO6EHLaXdANAWLvavvA5DvTN7xrb9KCEBqAXDn2/eKE7oZY72ILTRWaEKjSJEsU2/jtznroatm2OpXG4waBowmpGrAmAOaK8hmLWQyFubnj2LzlgG87cc3IZ8D7rmnhhf2HQOMPBqNJFoBTa0slIrLiDs0teJ7eXj7T+zC2DjwoQ/PYWaabr3jgJFDg1xuk1XzVjho2kAua2BwIIvZ6WX45FCTT81hPQ6WepxZTcMwSP3SMr4VGEYAywgHLCkD2eTcSioEOUa476qpYp10BaEvgSDwGJOdEIAw0QqrB6qiqM9PNFmQUUXFaWTrkBEkdDiWhwuvl5XeQCqNfH05zfLavEGbMlzL823G4rIhEe+I+k54Vwv1QXJsVXmjOosMNpLmQH4nK3EC4tqzp2FaEm40Qg0ljU1tQ/K5yWDTNPEwRFB5IlxOOrdp04Y1zVPiR7h+tDEkhypZKbSp39/SAEQpCIXdJ2DvAAAgAElEQVTv2F7fim6llEZ4Pfl+yuGawFd3wcLkVj6/oqBw8LddaJGPFbqP8zqGADFmKMqMnB8mdIFax7xuKlkKX7/9+DDRbOMJUVOPUKhUBUk2AEke9XFRtYivyYRV8eklIYv4grQ7Cm1gpCpr/eqQaoMPAXjEx0V3G6IiAtFOhf5/NgDORL2KAqZ+gUa7mvcCjfZ66sGHGoBIFzJMDjiAXqWkbryM1HAFVrqIprWCwHDRZIIt64bnltXkKjx2KAJHeMS+4Ym6EZ3B3UpDhtHNwECpUIJHShDvR6oo2YZ0RBIyh6ZcfuWMMsnzGqgxCZYEUdFTqKbE+QMaDjZcGnHRFAwYnRxGqVJAtVHG6NgQ3GoZ6URCihnshHANkBfOa8qqoMRMvyka/+oyGZgcnxA/i8ClT4WNF79xHCsHLCS8EaTjaRRLBVhJ0rdc2Kzqkd4lwZgdAm7ovD88EQdpelyAHSnwtbSr8D7qUKsjqkWKBte+r9tbveqAKKftcA4uLAZoEMICCIEQPTUYo3gsWl2JSTLlvSkgQolXtQRCNS65FZWZHhN0Q+ZKOGsTg2+0UHVrMgdywQW7cfHFl+LCC3ZjcCCJo988jS9/5SGJxSdOzKDuMiam4WQnkIgPwfQtVIo1SYKclIWW7aIe1KSjwo5WLoih9s1D+M233oWD930SFyZbMAqnpWKaH8ij6jVQdF34cRt2PgdnKI9mMo4dl12Ki+hAXaviE/fdj0MnZ3Dw+CkY8RTKng8/HocrFSxP1gsH1JVXvao2swOmYjDpVmxdMU7yjPAnu3vcV9T9zVhhChWLATycmwkl25gE8h4jZYr3tpr/j4mRm5o5UV1jASIiEKDmTwRcUNklvI6aUqcep8BHPs/5kIpcP1bPo2aU3QlsdwTS8f5MBZRORzWMfxET3g4l6VsrwURBxVr6lVrY7U5wpKAi5y/gGvTh+Q2MTwxjz8W78JrX3ISx0TyaXg1+08MTTzyFsdGNOHFiDv/4iXvQisUxMDSBpeWCiAXwuvo+WRkRFkabgtW5pjw2LcXbFWtlD1Ng3POUAptt2gJam34Vr3rVDbjq6kswMTks6+HgocNIxLN48MFv4OCBoyKgQfCaGxhQM1heU2ipBJ4UU6CSWvSrXajse7rD/Sw8/s4shhIPymSSKJcKEgtf//o78LrXvhr16iriZh0tvy7glaIP7NJxQF+2xZgF007CsFIolhr4w//7z1CpsSBswfMNmedSVNWwjKjrJ2rrVnlk6GPUXnkRECKXlBsK55BJVZX8x5cclQCEf3P8KvyWjWIwpChYyQq+cPfPiAqW0wUcv/U0+l/zmd8TFCwCkDe880mUg50wWkkgiMNvctcWmw9V3RKmAtGl0k6O0f9DBu8021iptoCVSY4CseXOCkOcVaYSNm/K4rW3xUAq69JiFZY9gysu2YIt4450IJ4/6GLfoUUkMhvx1DOzKBcDbJwYxOYNQKuxhJjfwA/94E5s3Ap89GMncOBABUFrIyr1POZX6nCGLFQaBTRqFWwYd3DpnjRuvDaLpx4FHv7K4/AbLm68+Tps3+Xg3i9NYaE8Aa9pgXlvrVJGOl3A7gs2YmG2jKWFRWRzCey6YAJT0x5OTikuY7UOWCll3FMu+kgwoeENSHWUhq0qThZQraqkOG4DjgVUShU4NMkyTFRLpGDkhBtuUgu7GSAgCorHsFooIp/Nw6sBaROweSN5LbhBDVbOQanqIR1PgpfAqzApayBwOESZQXEBIg3pe+RNi2CLXD8z6cmGXy47SKZiaBkBYmYDTb8uyj/kmDfrlNZktUsN9VPCkuJ90p1wTARWHHUmquGwf8xrIWfFUC+T2uLBcAxUPB9GPI66p/IbBuVM0gTo5VJriUlcJs0RMX4mdR4rtRriNgGnj0yaHGWgWvaUUZxJQQHS7yy1MVJC0nRAxUmRXeZ5rdK8iXHGhEMdfANYLbaQycfkvLXAapCJphtDrKG6PW1qWSyQjZnAipVIO15HPMmksYZYy4GNPHyZEWWix7XPiorCJgKiBNhI/qqSOJkzCKs1As5UVVPIK4KUwvvEYuLGeju55G0KrArYkmszUSGlgwma2kEpPU3wyffh8YYYtF0MUoCqu2OhP2fX3EWEeqaDptAw1mkidUBFvx1L0tZQxlonF2tDMTuQa7/0GyqKEuVK2d+POS6s7CqsbBEtZwEeSNc0RVlKChlUOyJVq055VX5qEy3eO5w3ECd0oOn68BuBSPIuL66IS7kkWybXFB3KHaSzVGBh8k6JV9JkPJllIABRqlKKx8xuiXovzjYEIoWZH0iDRQfxJ4qTbuSKEh859OzyMimxbIJ9NXPGS0iKBe99GSQ2Kb+aFFpT3HSEOnbo2ROY3V+FXckhZw6J8lWzURGKayrhyCwbOedUf5LygU8udjhDZ1kyvzAwwOHUMrK5jFTA+ZmZSLIKqgaJDaGj1muktQXSKeDa0Jr+elhcAw9Sh7Q0tu5WcD1KohcCYwVAeB9RjZA3Ar0CaAhJOlIScSshfi1MYEhZY5wo0NHctlGpu8hnsnBXVjE2ksNicQZuq4YNWzfgtXfciQt3X45DB6ewuurhicefE5GSxaUC8vkRSV68Jq87P0MCjpVEaWEZE+OjKLtleK2ayDpXXReBkYZbayJtWIgvn8T73nAVjn7+H3C+1YBTWhaJY5qvtaSbFlNSBeykc00RCCQSGNg4ifyWDdh0yUUoJ0w8tPdZPP7SPrx0ahqt9ADKblPmVMZHxmUdmjJI3hIKTDqTRrlaljXBbw6ecw0QBNcqNTlHKlZ0f2lp5bX0uTAxizw86tmif31uKf06N/5ZM6qwY8pzJLMh3cffrqe35xf7lU7Wfo5+b3umLrhai7oC1F3pDy2+5f7TNCTVfFZATwCI3xSBg90X7cJNt1yFiy85D4bZEFos5y1eeukw5ueLeOaZFzE3X4TjZGSP1DKy4jsTznrp120DLik6aUNdxp6OJLWUBMKKFBkWVG2r10n7siWJZ5GkUl3FjTddg5tvuQ6TG8bknqci18z0Ar74xQdBhorX1AQmtQIE5ISy9eKtE6qA6vPK4oH8FxULCn2AtKS/2guk9CBPcywbbr0m4kANtyrzMbfecgPe+O9eD9viLF1BhtF9dqCpRBgoCiaLvdyy6pxxITXTTuKDf/13mJ4polgi7ToH20ki8N32NVR7mCZ7Rq9nB5l0i27wXwQgTEwSsteahivKrXV2ikn9b7ETnkAxmBAVvJFsBZ/7+DuQaQGJGAtE33dCP+vt/i/2gDAxqreAO9/5JCrBDsRazLAp5acSEzY0OgCEHRBmtpSBVAAkFACBYdZUHGopqcEgxsep9pptBxgaMPHKmxwMpFVSnsu7uPLSOOJNoFIG6gZAOWDPAD73APDYozO4/uoN+IHXABvGAL8GDORV8rpU4GA7MH8aODUN3PPAMjw7g9XqEjZusPDKm0cxmvdw63U2ikvAow9X4JgtXHVVRmQ0/+LDJ/DwUwGyA9sREH0F87jjByZx0w3As08An/n0A9h1/ha8570XYfY08CfvfxHJ1G5UajG4rapU/sgFrpaLSFq+8LljRgr1BuD6bJ+acKgBTwBRWUWWFd7yrLTLLSSQy+axujqPobExlF0fpYaPotvA8MgWoZZUVnzkSR1pNVH3Ckjk42ilLKxWGrBiOQEfoFnaSAIrjWVBDS03hbRjo14GqBgZd1SyWmmuIpGmSVhCPBWozudycLLlIs7ZCybgFVZtM3DrgO1AlC3isRhKpRKSuRQ4ZlMl4KQ5mh/AaPrIchjTY95IzmWAkuvBySRBr0gJPG4daQ4/Npm6M3NWRpOy11pqXdk8lpqqdpimj3TaRGGFNAMbnldH3GHQJmBSbrQ0HSNIEXpemNBzKJkJBjwCFMAgIIm1UGu4QuNwG2W0mhZijZSqTIZsB/otcIaASIb7kpOkJjw1/CuEjrBaKQGCDGjqKaryKMfPBglBiHDzFaiRwG0SmqrBP1Hl4DHrak7YRBHZWIN0iITkFmZYRtRqljKAS5EGcYhVIIQJkmpHhgCEVWTdkJFjC9vYfWhTvd2N6L87ldjIrElPTrI+CFEApEMh7B+legFQ96NUlV9mJzjbYDUFfNiZAlqJ0/Baq6JmRDU7meEScYmGyJoKAOEsmFQXmbA3hL5A3wcBIW4gZn+8Rkz2mWjT8DCZspDM2EL9l8q7XC92HzkzpubGOHMiJ5sVYpfzHazSB8hmUsjl0sKDjsU4rMtrQpqYK0iSRQVefw5iclEoCUxDugHsBJBXT6Di2PS4oCGhDRMWjr84jZkDJZilNBL1DPJWToaheH9Wa2WkMlmYTgIrhZKsVc7PpVIW6m4NZcaB0RGRTSVPm90IRZkgYGb1UtFryBXXnH9R/aIvRp3qgp2ZKzXLoGYXZDmLFw+lNlUnUXU/FHVKKCw0+zPj8HwXrVgNMZPdTN6yBlripGiBDdpUMilxotaoYqW4iqHRUTRbMawsLmLT6DBaAf3lK3j7T70dm3fswPTsEh57/EW89NIpJOLDcu/VajQj5Cy+Ac83MTg4gdUC/Tl4Dk345aqoVLliOkka0qp4IRiJEdnL6N2RrUzhv/7wVXj6ox/AhY6PPD0MpONvSudL4kGbcKSuf42iAWMjmC6uYMGvYc+rb8C1b3gdFoM67n3kUXz56X2YX2VAVgpW1SrjThpOPClSqOWaKswRfJDu5TVcofckeJ1UKz70XegBIOeWn/+LpQbn8sJci8SB9HBpH24E+aztcPTCojZUWfftzgRAVDNapgO6WBeqIqSidhuARLrQvA80AInbJkZH87jttTfiFVdciJjVEFYB75FTp+Zx771fxaFDp1Asekgm84qF0GqJKhrvdYlNErM7gVOOWRMIwu5HPzVJ3k+ca6XDOLuGFCEQBTe0sLJ6GrvO347X3f5qnH/+Tpk3oQ/aSy8exl//Px+B46SEysf1yYKw7rAoikJY7OqJ5VIM013ycKHrFc99R7Yiea6mNrM4wzk5ih1QDKIiZpy33HQt3nDn7Ugm+eCKKuC4lBJOIxVPS3ym+h8rpWZcdbcT6RyeeHo/Pv+Fx1Grs6iSEoVDU/JJBSI1W0BLGatFEV0zUSEElbwKUOde69MjjntBXfKRDgBhzEyg4G2EaTsYyRTxuX/QAIT+OYrO+N369d3fAfEBlxSsn3wepeZ2UaNCixzC8J62VJpi+WqpSuLFcBuuCw7RcdEahuLyM1GShMygGZcawIvT0TVowmoF8CgF2DiFoZFT+N3fehPGc8An/ukp7DuyBCQ2IZbchtWShamTi9gwnsLWTS52n5fByuIR3HXnZZJAf+Xhwyh7BfzAnVdh4TTwX/7Lo1gt7IGdcJAb2Yf//vtXIx4A86caGBpwMJADUglgbq6BIObgyBTwsU8vYnbOQMqwcdUrsrj+ZmB5pYBhDohyLpEgaZCcZODTn3keqeSl+MZjJxG0MlKJTGdNMdwxkUK9HpN2IpNvApAEFbuYqMdqSDplXHfNOHZfCOTTQLUEjAwBpRKTdFYxgYNHmvjCg3uRzZ4PM8jALbNrsIjtWweRz5s4Pj2F5aqLzOAIYoYNK5aC3QTmTldhD4qjDjyaDsGG2YojaFJGkEoyLdgpKstQ+95GpdKC4Q9I5Z5S8KRItIKK0K/S2bzM3fJaNlwXtmEilbTgNlnjaUl1kHQWAgOHWvwBQU+AGGeFCDg5cMuhYD9AIsmhNRcWOck1X6p8TEzoXO0kDXmdQqkmFSWuKoIlOswGgZJ9TCWzmoEAz68hmaYKB+d62Jfh4DbxVx2OJFtNxYsm2KpwoJnDuz4aDeUx0/RLsmCDRkKSIt0FacUaQtdAjEPKTAgVmGZVybJiIPZpulzcVaFFxIKkoqlJZqbuA/6bA8KCu/UIlKGq9fDpGyD5cxhE1ewTZWNVsFcScyapXqRjaaWPsJioWeFC2AipZLzphLkc47lWG4XBIeTIZqcDaXS2KBpc1wMgagPo2ccjHaO1m0H4m7NIcK733vr1uFFx421xaJAAJFOCww5IYgFebFVwl1wnDUBanlCruL5JXeF5EL8JmmW1YvBqDXj1JppugMJyEZ6rue/kxNtIpCzpXFg2k0LVFVE9TZVMsGqoBCxCTweZ8WKnhkpDBrLZhFQDCXY5t0TgTJlwcvXJ5xZKgUiBa0Uj5ZNE6ky5VBJgwDgpksJOHAMDw1g4VcDSsTqqswFqc00MWAMyBM9Dy2RS0uFokdMMA+lMVtS36rWinAfHTslQe7FYQCqVkC5cjYO1VJcTCWYO7qsKIled9j1iF4SzNDweSw/nC+uTdJ5QJUzM60ih0gBEX3N1TmIiexyXxLoZqyBmc6aBjzHge3RPthDjN0tRXk1JDIurOfcFIEGBAMPFXW+8ExdcvAenl0o4emIB9z3wdTj2MJpNWyix7OjQX+ANb3gdnn3uEA4dOgnTzIr6GEwXDjtNVSDp5NCgHwg9Nuwmqm4ddbAznUDTLWCgPo3feet1eOTDf4SL4sAw+eMEAEKD7fQR1C1uwKTxo99CwPOTTqDuGFiOeWhmE9hyyYW4+JZbsBhz8OF//CT2HjiA5UoFge3ASqbQaFHhiO7QCVkL3BpJ6wk8dngVvYpy0ASmfVuQ32pz4n9jJiXduJCi2+9tOwCkN5GMPvrMH/TlA5BuOdkzAxBeC19mvF512w246ZarEcTY2TRRKldx+vQqPvmJz2F2dgWuy+H/lHQPSXPivUWgfzajXA0M+hkRMmEWyhuTAMREvYqvL/MW8DA6NojX3/lajE+MYXVlBc888xyOHjmJYoHdUVtRowkqRBZbbRwiisP7NeyGRG0EXg4AUWVndW1YkOA+1KhXEDRruPLyi/Ha174aI8P0qVFu5oFHI0XGtXi41l34IAW2hQa73E4Sp2aW8fF/fAClEv2XEtI1kZngHgCiClsRqnp7uawPQLg/82j7A5AkCt4GmHY8BCBvDzsg3wcg/xvDRZ+3YuKiAcg7X0DZ3w4DvJCKDsPNPzA45EMAwkGpzgyITnokEZNERdNAQhPAGKuBlKCkfr8pgXdiKIcME72mi0zuMN7zsxdjKAV8+p+fxZP7phDPXoBidRLTczWR7HXsEl7zyq3YsRV46vGH8aP//hYszAMf+ItPIj5QwB/9X++S6vz99zbw0FcdFIoeWtYj+LP3vxKVBWDfs08hl03i2mv2oFpZxN/+7ccwOHwebnz16/FPn23huRdmMJI38aYfmsDW7cDdn/wCLt59Ma6/dgMqVQjliq9PlZ6VFeAD738O1coIxic3Yvv5MVGFOD0LvLi/ANvJw06ogMzqar1aRTLeQLX8Tbzlh6/CrTcDtTKwODePbZvHMTwIlMoq6V1eBT78kWM4vZiGbYwpKtHSs3j3T12OS/cAn72vhmNTy7jt9o2Ymgfu+fRzMJujsON5BLaPy67My2sdeOlFpOwhGd6nQg8T9OWVFQwNj6LR8FEtBxgb3CodKDrvOo6PTZvzMtBZbySku5QdzIpChVtXFRfZOlpNuF5FEraG54ppkmMmEfNtsMNKAJFKEwAogy1usEx0qPjj2GmZweHioVoOK6FMOD3PlNYz40y11kA6w6DjI59PYOpkGQk7ozoENpBISsNHQALpKHQRphMtVWUIGEhRIu2sXmNHpijzJA1XGKEc/VSJGIeZm0zWk+IlQYDJZJGVYRm9IX2Hs0Rhl0TUJ/l7Ail5AWUiJxUiZZ7c7mBIESYEIS2DvC0q4ZBaoWZy1MwNgZECHqrCpCp3TJpJwfBZoZMuhypfae0C8acIK32tmOKScyaIIESUdER+sEOB6B3aPHsHpDsB6AUh0dmOtSAkKuN6bqGsCwDpzZKJnhQ3ApjpEuxcCbHEogAQUgbp9s1zJ0k1KD/qodlgx0GpMIlXDuetQMDrwa26Ah5Lq2XUq3WRK+Vj0umkABDTImXo/2PvPMDkLK97/5veZ2e2V2ml1ap3JCQQvYpmg3t3jOOWmMQlLuTaseNr3OJrO64xSVxxwQHTDQZEEwgESKDeVtKuVtun9z7X53wzq5Uo9g3OTfw8Xh6x2tXUb77vfc//nH+RLqYJm8Oi17F8MiJGFoqMgBDDD8KYYsjmLjQiKeadDosWKApAFIjIdEO68nkKxRzZfGbaylS6qLKRisWm/F1d/JSeIJqrEg3BAMHGZpLhPJkJE4M7R8lNVAhYG7QzL6Baihx5n1abWxfkUqWibn75gkx1rViqNnJC5XFKIJ2s20YKuxwrcU4S20x57RqKpwF/himHTKaECpbPZrXzKMC/no8kBYcIkKV9bGR/nJh6KLyoaQ2sMlPMyflapmzJUrYIEBFdmoAf0cW4sZrFXtRCOhWnVJCE7ioup1DQbMzqncXFl51PS3s7O3cf4o67HiISq9LVuVABxpHDQzT4pehLs279Mt70pkXcdpukgIfI563YnDbMzjSxyBSNjmYsZg/joZQCNqfDKM4KJieZbB6P04wrcYzPvm49z//yeyy0VfHlc1grZuS/mThaziNpVQirXCe3QmVx2onmM8SqRXJ2EwW7GW9PD4H+RZx1xVXsHTzKF775DaKlIs7GIGk1NjCCcXUKWK7ohMYhTl8CwEqSqWDkp/ypfsklYuQHv5BCZjQ0xOHvDyODvdQx+K8GINVqgf75szl93UrWrltJKhPVjAvRf4yMTnHwwDC5rBS+DgUgql2rTanV3GZaNm28gxdSYU9MHervcZqaVbt9uSh7mpt4PKHXlmZiWQTky95lOEvJ72PRhGoH21o7iYQTOGXTlQ5KHXzUppI6y5BJh8WY9NS/XgBADMRS0yAaOkTjpzr4EKpaFZtQWGUnVQpWgrlzurn4ovPp75+F2SxNEAHYdgo5sRA29GNiyiBU12RGGBguMvky+w8O85v7tjA2lqZa9WmgolBYZ045akTp6eN68v5zKgCR1yxdQas2CE8GIMJYEBfBOBVcJErdOjFq0gnIO/4MQP5HLDo1ACLX11Xvep5UaZ702JRLJ8WY1ENltdpFeckKQOTCkA+97tikorqaGEhvafCejYgqEdwKv99OqZji9FUNdDdDazOq5ejvU+kD4v4n7ruyn+3aCV/9+iQm+yRXXL6UdadJYFeS8MQA11yxiicegYceOU5TT5a//nC/0njESeuxR2HzYwO4bHG+fMNp2pk+cmAPixYswe+Rrj7s2bcHj68THEH+z/eOki7C0lVW3veeHtU8vP/9N2IzufjAe99OKFTl17fficPj44KNFzA2leCe3zxDtdjPwsWzOOdiaOuAh++DrU/mKJat2Bxik2mMh2Qi0eCrYjWN8JY3zmNBP0yNHqHJ78HvdoldBYlkjnzJSqnSwte+8Sz5Yhuz+3oINMLU1BO86fUbmNsDD20a4NHHd/KaN7yGvoUykYlycF+c0eNpAoFO3vHOoE5rtj9nMBrlo7HLtCVXwes2c/QwjAyWKeTESWWS1St7kJcgRVBru5X7H9iJ3dGN3d1ILJskkshRKnupVuzqS26mhMtWYclivwKzkdEM2ZwVs0WEwGhHxmGXgiiHz2UmHk0Q8HVQLFmMCUpVAsbEsUOMBXJUSybsVqd2Np0eByZLEZszpz7iXk8TyViVBq+TZFy6pAbtSLpO0oGW+7jc4hwjLkEV3F5JKpbut4RYSsGWxeMyNnlxMDGZRQQnw4aKUVgKNaS2vMmC5XQawKModZZupkYGjTTdtfivhfkJwJbjJWjGVKNtyXmurCAp6gScaJJzLedGTQGMa8Z4QuHhGyDGGCEaTFsTecNFTYGJ0MEMJ7naJN24omrGAgbjtazgwxCmGMXTy/UQT93/XwBIXrCBnrwyvRCA6MVef1N/8DL2Yk5kSlVTn3eDrCnXjsWTwe5L6QSkRJSyqaAhgvKcqhWR9y+BXaLzEJ2ZyTAs0MLeLHqmEoVsQZw0ScXTxKNxpVGJnsPf4MPjlYmXMY2STd5kq2paulCiRAciDkyiOalPQJSupHoKAQJSNJoUiIvtqjofWaAx2KCPJRqQRDKmWgyHSyh2Bj3M7fZqqJk8Tiad1lRtATpdPZ20tLcSD6XJTsK2R3ZhTjlwlV24TDYcIuIURxfJPqqKA1QDE5NTCkBEg+JxuzAVK7gkGVz4k5qTlNMEbXk/QqEU4CVFiITPyeRBTB+k8BVgJNQosbmVAkL+TVy65EtoIDaL8TsNda1z1mthpXVRrVXO74KczyWdgJTNBcoCQOTctLhUgCpCWXFgEsBnCNFRCurs2X288Q1Xk8/Arbc+wKHDI1SqbpzudsplO5lUAa9HJpgRcrkxLrhgBZdfcZqKWO1im+qC/YfizFncwOTEFN1NLaQTVVKFKseOjzA5Noo/2EE4buWe3zyKz+XDHh7m01efwcDdP2d2OYtPkszrE8Q6fbE23RcAYjNZsMqUTazgVa9XoGA1UXJYSRSzmBsCTBWrLNlwFoFZXcRNVfZPjnH3448xmUmrfa9dRs0C8Ari3CbNOEP7Jde+fA7i2Pj70sD/4Ivs//MNa+XDNAXr1KevT0BeCQT5/QDkVB/E/5cJiADzEuvWr2LdGafRO6ebXCHNE1ue4MEHHyYcTmAySWErUyy3hvvVmJnGmiNVjmrcTqzA0xSnOp1vhg7kxQCIOJHJZeHz+TUo0nDqNHSAiUQUj9epE0mxVG5ublG9rOxPFrNoOj0UZFpZy0DTtX0GBcsIGzjx9WIApB5RoHOT2ts4AUCMtUN3GOGyVoo6eW1va+LSSy5kzZrl6myaSYs9tDTCjFyxXFZsnlMEgh5sDjN2l5N8sarX+N33bGZoKEoVHw3+JgrFmna4fgw1l2lmQ23mJOTULBrhOBsB1icDkCpZmRBhAJCqyf0CAOIR90VpFioF68UB9P/ny+k/9XR/+hSsCmQEgPzFc6RK/WJ0aIzM6wBENmopaGWUrgBEOgCiNNbhHxURANU/QFmANlkAACAASURBVFnMayePdpWlwLIIes9RqYSplrI4TU7aW0w0NA1z3QfPROJBHnpoK0VTkHyxl3jczoMPRWjtKvO+97Xg88C9dz3HvN4uFs9t5dafSwFcoLE7yfv+pkk1IE4P6mz1lS9vIeBwc/3fraSpAY4c3E1r0xxm93j0PT2/4xA2Vwt2T4B/+3mSkVCY1We4OHNDG22N8Jnrb8dc8vGJj11IIgmf+sxPmL94Be/96xU8tR2eeOIwmUS3UiGCHXF1zxg/BmMjwn92KY9YaAHSmZemrcdZIJ/Zzzveslz1JdZKHpfQaHJ5nBaxzbOQKpQZmXDwxS9vobXzNM44z0HvPGMdmd9n1K2JaJXR42WsTivNPcKphJHj8B+/HCI0GmflisW0dUjBUMDjtmO1w2lnQjiCFvHZBOzaBvv3hvD6JvjEx5fo63t883EWLe7m57/4DWtOv5TVp1vYugM2bR4jkXHgsDeSjqUxFbO0NMA739ZMLAl33j3BeMiJW+hqHlQc2hxIc/nFnXq7556eJJt0k0iVCKdimJ0OTDY3U1MpynkX3e2NOoWQ5FQRMbq8VsrVmNJB4lEpJFtx2e3EYwYI1rK7nNaxtFBZDMGsLLwVqipSF/qFi0xKFvM0PrcLu9lOoSAcKOmEVihby5ishpBc9nzD8KqslofC2S8rWBa7VhflsmgJjLO6Ruc36FPVnEIGi9lpUKgUGBhAu1yU1yR7kVBeRAcg14J8jjMWN6Fb1cyAFICoiEoWQUPPIOBD/tSGIAYPX4ry+sagEwODdjRzI/zPA5AXv+dM0PHiAOSl18pTbz8TANWduer3ljVCXbpmABCzK4/VmwKhYCFOWDmdYhm0AsFdBnWlJMBWKVMGZ1oOvoi6K8UyhWyRaqFKKp4hFo5pV06KaxGRu31SZAt4FWBTpFjN4fa6cLnlMzWmIAJ2NSxOO9VltYs0siyKOl2TKZ5018zSnSwXaWkO4nDZFFjEExHGJ8aVI26I9G3a8ReahUwVctlMDRSUWLBwHg6XlamxMMWYmWN7xmh2tFOMFomNhfGJA1/JsJkU6mVTcytjE+NqdiHnbDwel9OS9tYOtU+VnAfJRNH8DUkDFpqiXTIjyvj9DaSSGbLZHIGA8DZl6iETnywOu9GJF3MM+YpFY6qbEbDv8XhUNC15F3XuvIA9zfqQfUFD8TIUyilMVjnvxfnCQlnPZTMVs4lwLIQ34NbJoUwjVp+2joaGNuKRHLGpLOOjUdo75zA2HldxKmICYbVTyCcwm2JceeV6zjmnWwHgvHk2tm0bp5A38ejvCv2/+sjr9RrZu32IWCTGhvNX6IUrtFu5Rp59Hj716ZuwVV24f+fU8dnXns2BO26iq5CiVaiMeWmwGFzDeikpuishjsmfqjp5STGDUrrK4gzisJEV3rsknNu9jCXTWBr9vO6978bb28O3f3ETT+7bQ1gpYNIMMopXEaVLt1tAiOi6dAqiOrdXUqL/p+qWP8qd6gDkVBF6/cHFYfD3TUB+3zv//QDEAHO1Lk+Nzjbd9Xl5DYisAZUMZ5y5hsuvvBSf36PT0K9/4585cmRIO+sWi7hliq7VVtO7ivZJScn6lGoQMiPoUCcgM1yv6pk4M8GHcboZ5gcWaZoUZS2RfJaMAfhNMvUXw5UMuZyEMDu1uSUmLMViGY9bAk3L5IslLe61sSbXo7o6yvokzmqqRvy9AKRuo6y3fhEAIq9P6a2ie5Xw6Hya1pYg5557FkuXLqBSLTI0OMTQ0DDHjw0TbPCzaGE/He1NdHa1ki9myBXy2BweFfL/9KY7CIXylEoSkOnRPd04/+tPfjIP+ESOiTGbMW5Wf1+ygUiGyskARCxeciajSWkrx6TCIFnpwWpz0uSN6wTEACB/FqH/URaCV/QgFUhX4cp3biddno9VAEhNXC4iIhHMSpfVXpZFE0oWmW2IWMDoOlOyKwVEuZZGU1ZPDwUgVcPjPxqbor27iMuRx22147CmiESf5YbPvxXX77QWX/vqrew7lKZQbsNk61HqU6DRyZJlQfz+QTrbbWxYu5Td2yvccfMRYfgS6Ehw9euWctddhzn7/D7Mbvjedx9gQU8f61f1Qmk3XneSZcsW4G/wUCmVND8km/MxPO7itntHmIgWcXvTvPpVazhjHXz+H54kHfbwzncsp7EDvvMvd7D2jAu47Eofv7kPtm2Pk880kMmKdjBMsNFNLJLEanNhc/i0U6+umNIAlG6XcMGrg6xf42dW1xTdLWVafG7mz+7FY4WJUImctczBoSI//dlRQgkvwY4mnJ4sHs8Yl29cRFswx6G9R1jQu4rDxyqES3vp7ltIJmPllz/bz9lrF5JLlRk4OMzEeJyKOJhVc1x+zUoOHx3hyECSoHcOQ4cjdHf4ePXVXoINsOm+rczv6+T0NT088ugT9PYvZM78JkbDcN/D8PTOY9isQSwFF+VUFI9lgo99dCkTYbjxB48SSy6ksa1NJ1fJVBS37Qif/fvTaPbC8IDW6zqOiZWgqQsSObjpJ8MUM34uOq9BKU8i/E2kykyGJrE5S6xd28u+PfDcMyNkk03YrE7S2Un8ASn2c+TzGebMnkMqmSIeS2l1XrUL1aSC19VGLBRnbk8TkfEsprxLaVa2QJR4Lkoq78ViD2phqKNaEdaZRLCcUmGxeIUl5YO1ONVfXafrFbN+jnL7ClndrAxxsQgGpbMp4EYCmORkNzQd2gVSVX1GJztGd1MWSOEeOjGJZaCcImbhH5fkgtLJh4BanQLMbOBJf0ZxjiFqrNOCamYuht1yLczr1MnGdBFwCiI4+XYvBV1OiCpfKQDR7aK2X5w6BXlxAFLE6s0YLlimMGVz2mh41DifWizWOn7SPZZ8BBWUFks4rHaqpYra8RoAJE0ylsZhs+N2ufH63OqgJtMD6bwJeKlayjoBEa2DFPVSQAt1QYwaxJFGgIhs7KJDkeOtzlcKYPI6ARFtg4B+t8fB7Nk9SsEaGDhk6C1UD2cU7pJyLF92q5V0JqVgZcWKRbhcMDp0nGrayqzGOazuX0s5WWHvM7uY1dbF1PiEOuO5nG5S6TTbntuuU5o5fXM4fnyURKJAOBSnvb2d0dExfa1z5szVRWjf3gP692PHjuN0uJQSmUlnCQYb9TPJ5DL4GwRwF9U+M9DQoIu3TE78Pr8CfQE5DpvDCDdTUb0RDqufgRRiVuHE5zFJ5oq4hykt0Ag4lEmd1WnCLPq7yHHWbjiD9RvOZ+DwGA9uepp0sorf2YzD7iObL+LxNRKJpPH5GpVWZpOpZTHCRRes5i/euZDQFDQEahNBE3z4o1/jHz7/EeJR2PHUNvK5DOdcfDapTIamRrfSUmWZ+MIXfobN5MEdn+JzbzyX52/+Pt3FFO3iQCRaPbnCakDYOFWrxuRT6MNmi55bAtZcXg9mh41oOklBwxKd5NIVbB4f0WIBS3OAQF8vy88/hxAVvv7Df2OqkCNeLFARTZBdJjpSSIoRgTgHFamWZR14YRn+ck2FV7Tf/xHvXJtpvcAFq14i6gRE/6upm0997lox+XIg5OUBiMGDnT5WNTvjE0/ze0TolTxVcqw9fSUbL7sYr8+rk4YbvvAlSmLdL8YY2LGYDWdPbT5ZDfqsZgyJlXe11niqQ6C6yFs0GNMuYLVJb22COBOAqOlejfIkkw4BIjIdFQpluVLSsOVYLFqzRxagIRNEsU3OqN2tWEAbrpO1Nbs+Oq9Nlmeu9y82ASmLm0vdDrjOq6+L0KVjINRgcfGzmFUbKc2GYMBL/7xeNVI4dHhALZylwRKNhGkMBli1cin982axcJF0UoW+LfbOXp54cjsP3P8kxZIAKrcaSohG5A8HILUzaxqEGACkLkKvU7BmAhBrKQomzzQAafYluOsXb/szAPkjrgOv6KHkhBYActU7nydd7leBs7GBSMdYxK41AFKxa6eopJELhiuMqSwFmvK0jEVAKytDoCi0GxGye7zSOUpz2joPb3kLlDKQjouAE2Z1ozatW7eWOXw0o/qDUBye2zGqjjFNLWXOvzDIWWe0konCd//5cY4OZDlt7Wr6lzXgD1i59VdH8Dd2kLOEaWvzc+GZfma3gSwZTtEBW3M0BZxEoime2z5IOhWkWO1i217YPzBOOj7KO9++mvXr4e8//hs85kVceMEcuvrgjnvv5urXXKmOW49tThOPOYmEDd92mzNPKhNTFO9weskVqkrj0SKybMJpRf/kUoe57gN9dLVBozeLtZCjtz2otrn5cpWpfJJDx/Ps3mdnyzMT2DztlE0JUuln+MqXrmFieITnn3qOC868kiefPUzRPc7qDRs4OAC33Pw87/2LlczuhGe2wsObBikWxO6ywvkbu9j08A4qhXaqRbe6KvXN9dLfXyA8tZupkeO84ZrLmNMjCcMwFk6z+akjOH3LGAnDI8+O4nY1kw2J5W6BgHuIT1+/lOPj8I1vbWYyMh+Lq02gKF6fpEc/zZc/dwZTQyn2Pr+bkcEK8UyeoivOVW+8mu458MUb9mKrtvJX723WRbO7x5jSTExJ7V7E57Px7NY0T24eolroIBxJsHBJO3P7hKYFuVyK9Wu9DA/B0NECVrudTBme3rYPS7WBBq+H11zdwG/vGCM0aKG1tYnF6ywMTsQ4NuolWxCxs4jvY1QLIaxkaG/xqdgvUyhwbHSKfNGOw/m7cVhVutYWzBWhUsmSFqNcFr688P6F296g1AMJ0NNgOAEZdQCi+22GqnRYdEIiIna7MSYW20/t/GcNAFKWTrkNw49J7D9rTiTaSDO4tEaOjPbbdOKoE5J6boh+f2ke+Yu5r8xcMOo0qJdaRH5fkGQdVJwKVF5sEnIqEDEAiLFuqImrgClHCZs3Q8Ue0mR0bHIcazQ1cQSTY6mTfkMsLj8I3U5pVmYrZQEOqby6YCWjKfKZAm6nWwtq0UNIx07Oo1w+TbGcw+G2GQ1cs+Gy5XK7cLpcSu+TaYHQG+TvUgyIhkJ0I/IYcl+rTkLy4hOutMCVK5cpPXXnrp0qEBcrX1lfiwWhocp0IkdTMMD42CjNLU2sWrkYp7PCwL59ZCIFLj1rIxefcS7OMmx9aC+rFy/G54QnHt2pn39//zyODB3l8S2Pc/ElF9PW0c2uPUe4974HefOb38y3vvVtnYK8973vw+P28t3vfo9zzjmXzY9t1hPG6RQQIlNS73SacCwuHUJ5r1kaGxvJ5woMDQ4qQBHaUDKRUFrItJi69oGJMUPVKlSHLGZJLbeIEYQF8mLjXdIJisVWJRQ/jq/JwennnMa73/eXPL3tIN/7l1+QSNjIpK247E3Mnt1PLJlUGqN0m8XtSiaY6WQUl73E6Wvm09nh4PDADtauWanWoFueeJZ9Bwb55Kc+wj9//ec0utxK/WjuaiWbT9Pc6OOSjReya3+GO+96GJ8rgC18nM++/iye+NHXmV3K0FgpIle3untJM0PPw3rJbBS2xXwBn9ejkyWNExKTjnIJl8+jVvTmgpyPdqK5DCVJbjdVaZw3l97TV9O+bDE/vvsOntizk9FEHIffr9e5gFs5nk6bnUohdwKA1CrxE/37V7S1/5ffud5o1HyTF/oVzSjAX/odGXbDLw1BXg6AaMf/pLu+8HlOFqEbnfZpF6xKHqutxOnrVrH+zPUK4vfu3cePf/IzbDYXmYxcwy5tOIkWQhpNAkCEiivNC81wEse3Gcuvvqa6qUMNgMw0BKkDAoOqJQDGACpCezSyWcR/ImcYVdhsZDJppU/K9EwmqKKnFBplMBgkmUpjUuvHE26EMr016rATGRr1E+HFKVh1Y9v6aH6GBqSWVSX1oExmRGyezSRxuqy4nDbGhObYECQWi+P3+QwKaC6Dy2ll5cpFvOmNryWbTxnrTrHKP/3Tt5icTGOzBzS7Jy8BbuIIeWqQo36mtR1vOsl95hlWn4QIBev3ARBZ39wKQGx2J82+JHf94q01ACLTlxkMnv/yK+aP/wR/0hSsWswAqQpc/vYdlKyLKGareNwOMpmc8veEO5/L5Ak4GsjnqtpxrlMCJedCap+iWD3LGi5uaFVB5CWsdhvZXEk7g+KDPmc+zOvzKuXK74Z8GtwOg0Mv55s0G+xuw0b12e1w9EiajRs9rFwNe3fCUw/HcFj9LFxqZt5C8ARg5y74xU3HsDmaMXnyNLe6aPHamd1mxiuTcifMX1WhvctMLFTh6S2DVIqzKVQsCrrufyCCx5Tk8ktnc+GlcMPnfkI13cs1V59D2+wKmzbfzgUXXcORw2kefOAolXIL6ZSUgwXWntnDVDjOyJiZZEpUzTbMNis54XSKHkHHRUU6WrK8481+SrkQPW1l7JUic7u6xU2UiakssbKJwyNpMsUm7rn3GOPjrbh8NnoXjHPtX3SxfXOYxFSYs9bPZyoCTT0wcAw2b4Vnnx1lxZJOtd3NZvNMjCcplxooVvK85i1efnnzYRrcfSp+dzoLnH+BndmzoaURPHZoD4JbhlglODoS5/BwiWe2u9g1kMXid5PNlXFVvNjKkyzsC/G3H1yMUNs/9NHdhBKdVK2NSsly2JIs7gvzN+/txW+FVFhp4QyNFUlaxmmf00ODUNw+vZNKzsaqFZ2UK1t593su4dDhcZ59/mnWbVhCR3sfU2OQjMLocdi1a5xzL2jH5YWpyDDLl/dQEPvlUWgMgNtriP6/8c2jjBxLcvnly7l0Ixw7nGFkbxW71UPvYjg4CL95oMxkpKKv44orbJql4nbkCPotzF9gYyIER45lSaZd7N8fIRF1EAnlsYi4Lp9i4aJ22lrhkYcPKdhxOVpJSQC3XfjhkM/lsIqriWgJ1NVERLJ2tSLMFyWsSSi0NhzYNd9FbFwr6tBVxif0GHFuwordYyMaL9QoPEJpMYgO0373IrgziTd2jTKi6/TvF7LO3PjqHbiTO4UndvKZQnbZY1+hjvQF95/5eEqrskC2YFz/+WoeV0AsksJkymNgT1K15JRuJQuF3SYlo2TLCSipakfZCOesUsoXsFbNZFM5zGUzkalYDYB48Hm9qrURSoN07MVxLV/ITIvQjddh5JpIkKA4VGmQl8lMJpvRUEERrIuVr0xPJPRUpgcyFcvlkyoUlYTgxuYgIyPDSoky1lfDtcDpcJKXcDARIZeLNDU10tjo03DWXCqJy+wmNhZjw4oNrF6wirGBEQrxLK3+IJ2trXhdThW5Hxk8zJ69ezjr3HMwWe2Eoin+7d9/xKc+/Sl+8IMfcPvtt3P99Z9k/br1RMIhXC4XIyPHCTYG6O7uJhaJaGiYTDbEwCESy1KtWhkbHWXevHncddfdhEJhujq6aG5uVjqXBNXFYwm++93vsnr1agV+rS2tVG0mPG0+Hn1sM+aSlVw8j9viw2G2kUrGdPpdNkd51/vexDkXr1ens9t+vYmntgwQmhBaW5BoyozZ5lVrXgEghYLoJYS+6iUdj2K35LFZsjjtGcqlJE3BBsKhMOWSfBYeumbP4fChQRqdDVAyk6+Y8MikyyJucxbSJaFPWYmEJlgYtPKJq1bzwLdvoLuYpsflwCYgWCCAOPnIkq2hgdN9+9olcoL+If+mHlZS31XMOMp2ZQKIOYbN46FoszIYC+Pv6+Xs176ahkX9/NVn/hf7ZWHzeSlZRCco5hvSuKtoo0wXYLU9NvRf9QtGqab/w0XqJyxbjUN1qimeUGg0/0ZobLVMnHoSu1yPci6JpkkF67X3WqcT1UMR6+uUauxm6pBOmTBMa05UCmFY0xrrnqSLnxCI689qHFIkX4jzrne/g86uDj3vN216hKGh49jsbp2Ca2BsjWJurJC1sFrRxsrzSxe/RrPVZ6pNHuprqICWui5Ej8+MxU8BiE4MDRMM/b/QimuIxniv9Xdf00bUdHMG/9c4Z+vPq7esTUDUDWvmZKQWjFl/XfVAUQ0/1tdVByAGzVfubFgOC8gz9I1G3pTsRQbNWOnFJqvWikJV9XrcSmmWBo3FXOaTn/wogYAIzSUkscKnP/15NZcQlobd5lcgbrEb4dHy8DJhrdekGqqs4OPUWeAM+pVeizJBtGlzT+5sMmVVSygULKHZOqrS2HAqABHa9LweCz+78RqaJLtJ6V9/BiB/fFj0Bz6isSBA1gTv/MgII+GAdmQ9TqEsSKib5G5kdRMrJiVls4onaNO8CwEPwqXP56u4XSYyKdF6iBuSSdNsxUtbJgOlkplsXk6KUTyeMsVMDqfFQSEt7kK1sCyHFZvbTtUiNpktJFN5HTHOm9eNqRohGc2Qivhob22guQvcviKFSobBwQixUBPlqpe8RcKeShrg5xFv+IIE8Yyz4ZJm1p/VyFOPj3LPHVsJelcyLh13byMet5PU2FE+9MGFrFkPP/rBEyzp28DqVcakRywlpfMei8HWLfDc9inSqSqnnd7KuRdANAn/cUuVqbAk+Ba1eyaifbGicyrXo4DXGeai8zrwe4aY222jsymgoY5um1sXiFAGYllweOD73z/KwQMemjtaOPtiE3N74Z5fbWbDmtWcttKjBffxSfjqN7dTtiwmnqritmeZ1RNk7jwTj28ewWLqYio8xdVvauH+B8awVDpwWMU9KkdbW4aO9hhvesNczbjYtuV50tG4As5Z/Z309s/ikcfh7vtzKuISfnIlW8DrmOLKy5q55HyHtqq/8c8xnnpuimBLvzH1KaYJevbwib89naE9A2x/6in6+1ZzyZWL2bRtJ7sHxijkF7J3T0hpT+942+m0tCbo6rKrED+ZjTOnv5kHN8nns47WJg/PPlPi6OARXvWa+dx7/32EYzv5++s/zv5dk/zsR//BvL5e/vI9V/DEVrjn3ucol928+y8X0N4l4KpAu8vOyDEjF/PWuya58/4pOnuWMDk5Rd8cC8sWZxQcdrX5WLq0nXBCKHFSZNqZEKex2xLEoyUikVGCjVbe+KaF6vZ14/c209zQT2TCSbHqxeq3EhKxoKfI4oWtrF0Nv/x5THM+Xn2Nk9EQPPb4OF0d7cQjWUylConIFA5riaWL59LWZuY3v92K29eKw9NMtmglXzRhd4r4UGoUwye9nvWh5ZJuDIYm62RO7Etf+CdvfHVnlhMbYn2jnllFvJye4w9cYozXOOPrVDBTp2yWpLvoMFEgi6/ZTMk6RcE0Qd5k0PNUf1YSzY5huWuxVJWCUK1ayGUL6uaUz2QRYXRROpcmG9FQnFg4TqVUVd69dPFEJyXcYAEQxnexdRbetOESpf0/4WfX3K+kUJRmioZYS1yJ5MzIBmut4nRZsLtE1xAnk0nR1t5MV0+HPkY4HGZ8fEK3faE9CQD1iCBZggrNZmbN7lGrarOtQndHO8lwjFQoSaMjSHw0Rmo8QXw0TG9bF+9717vo6WxV3Ukqk2QqHNLR0cHDR2kItvLr2+/i4x//GHfffTe7d+3i+uuvx+fzqoD9+PFh2gQ5U+W3992rIvVrr30LR4+O0NXVpWv58PEwR48e5YLz13DvvVs4cOAgp59+umrLEvGcFgYCWD7/+RtYvnw5s2fPZt68frp6u5lIjPPU08/gsTVw+qqzeODeR7nlP26hq6cNX6OV1ll2PvmZ67j/4TtZe/qZWGnm7//ua0weN9MUWIjN1cpjT2wj0NhMe0cPVrsPh93L5OgkpmoRKymcjhxUIzT4LYSmxpXCVClZaQiKns9NKpahnCzR3tLD0WHR39jp6W4iEo2RyJsUaDntFuYHTHzo4qVs/cm36Syk8RfyuG1iG3qimDsBQIw8oRPZJ8Z0f2a3XiywrWXxArNSzInlqDQQPIRyWSLyOXe30bRsIWtfdTnf/OVN/PSeO2nr66NosRj5Ih4vJgkurE8+dLQpgLp2DtaK8helY9XrsP9mrtYJApTxQmYOJOTflL5YErqaQd+TSUI9hV2KXnWVqn2fKeA2fm+4P51awM+cisi/z3R6OkF7Ml7PtAavhoyMfzfWPcPIJM3fffwjOv371a9uYefO3aRSOZqaWklnhGZpaLkMYFH//Osg5ETgrPFcp5DpaineL1gEp92ypMiWovsE+KiDkNoYowZA6oDgxIddXzdFtzjz8evDA33EUwCImh/MzAGpm2DVAYhqLOTcqyXtGtF+05YtmvguwKMWvqhsAJuLrLgOlsr4fR6dQmYySRwOMx94/3vo6elSADoVinDjv/6IvOSFOPzYrF7V2GGREOecTklk4iwBqTIp1uwkyVyo0dNq8PbkM0yDIA0AYtb8Ogk4zCkAyWJ/AQARsDSv28LP/vVqGsXF8M8A5A/dxv/rbichuSJCf9W7tlCyLqYqFBSLjLONiUZBuOflKibp7JurOBvspLN53E4HuXyJfHUKl9tGpSguCHaqFbG5FL5rhaLyScS2UmhYRayiJ6lUcUlCroSP6AIjILSq7in5klBdrJoToeIkTTqyqtWrRVxhnCasjgwWu+R55MlIMB9NVE12Kg7J3bBgr9glz0w7W5iStM12MnuujX27IwwdCdHZPJ9QvEzFLQm+ZbxVM2etszOrF7Y9M8Hi/jadEqSlC+c3KCJyjEIh2PwoDByK0Devkf6FCv558sky0bgE3xUxifDYJonN4hcrm1KMRl+Ov3p/uxbuk2MD9PV0M3bsOM2BJuU9j0UirD59IYcGijy2eQ/xpIezzu1n0Qpx9jpEORPn3DNWM3eWme3bRtm9N8SOfTGauzdwZGgCuynF2946n8YW+PrXHiYVC+D1NfKaN83mzrv3Y7d0aCaFFGdOR4p8bhef/PjlKtIXdzGnuG6Yc3iazLgDfm6/M8/WZ1Pkik3kRaBpGeGaV/eybjUMDxZpbbSxf7+ERR7D4e5iKirFYYTergk+9P6VRIczjA4dpae7l1nzPGx+fgd7D0XIppeRTIgV6TAfeP9ypR10tpv0PJsKl5ndZ+H2O54m6D+NSMjCc88dpq0jyHkXNbLv0F4qpgmuuvx8IuMwfHRS7Xpn9/oZnYTv//tjuDxBPvJ3yzh46CCTzYoDHwAAIABJREFUx/dy1opLGDkeonveLI6H4ZbfHGYy5KWUbqR/to0rN0J3ewGHuUprk4OwWKLZbGpmcPPNIbY+EeF1r59Pa5cR3tjRKRQwGB2u0OA2M3QQfvjjwxStHRRI0dYZ4a1vWUjr7zjqn/vsHhxOH3/zkVlkSvDDn+5gajzNVVecyeLFIpiHQgJamwyL4UcfDVGs+JkMV4nErRwZilOuuMjlqgr+jaaWkR1gfNWSalUE//IVSB14zOwcGi5GsqlKPVzvgJ3cbXupFeeF05CXpk/UN+VTH+vEhMXIpRDht1ksSU1liqYCTZ0u0uURyrYp8oxhsmVq+RTCn3cZnUcMipPwf4vitCTZILk85oqJfDqn9NDwVJRSrkwqkdaiTigMamNckfPacLAsCXdf+M02KXSMwk8nshruJZQIyfgRPZFQHSo4PTbVjIiQXW3GraJPKSrtRwB7W1szrW0tuukePnwE4ViLcDSdTON1e/T5JLG7uamRbc9vx98cZNXqlWQTSSqZIraihR1bnqMQypOPZFjYPYcvffYfcdogHBK77Ax2p8Owyi5WScTz3PfbB2lpbuWRRx7RbuzVV1+tk6KVK5brZu71eLj//t8yv78fl0syddJK+Vi6bClbn9lKV0+3ct8FWNx3328pFcts3LhRaR6FQpGWliCpVJ7rrruO9evP4JprrqG1NaDnbrFSZdNDD3HxhRcyOVlmdCLODf/0FdLVNO/+27ex5vz5bN35EIcGd9HTPYdVi87nN7c8xd5nI2SjQtvyYsatVuDBpk5c7iYFlUJ9sloKdHU6eOtbz6CrSxpBSRIJYzqTiBfI5svccvsdvPbq13Fk14DqfcomG8dHjhOLTGoDrK1rMU8/u4tGX5AFAQfXruvl6Zu+R2sqjl10L76A2nVrB16dgIRqc2KiOE2pl+6qMvVqHkHatTbcItWuvCiBbcKVtyHGYJFSgai5gn12J4vOP5vGJQv48T138sjO5yk6HKTL4qoGHptT3bbknK4X3bX2fI1JUyukT0LxJ/rCM9gq/3VFwu995Dr4mAlCaq/bLGGWRrdcjnFRgi1FfC1GBSXJvLBp/o6xJhkTizroMKyhT0wQTkw4Zk5rxebYCH+VrzrltD490J9npJJPr581AGIyF3jXte9g2fIVPLd9B3feeY/a3crmLg5VNrHZrH/pyVAHIcYTqn6jloVWv9l0j37G0nzqKik0LTnvpGYxvmrZMLVQWWOUZLiK1kMVTyrCZwQHzjQBqJ8P9QnIiZd+Ml2tPgGpA0hj6mIYfRjvygi2MgDITCcqw3RFLYbUndKwGZf1V5z3ZH0TqpaYWyyYP4+GBp9OuWKJJAMDgxRLJlxOv9aJcujsTjOJZFyBhzye6O6EcibnhuHYJzqc+oE8uQEgYEjYNvUJiNre1wBITkKLdQKSolR26AREjDzmdZu56cZX1wCIvI8Xm7L83hP+f8wN/qQpWHoUq4IW4Zr3PEyu2ofLGqSUsxMNFwk2eZWXPT4WpqutyQjbskkXLk+15MTqqNDUWWbe/ACFnFClxohMgd/fQr6UxGp3USiIQFM6jNLBBLfdEGdXigZtS0TbUgMJB1zWcTnFRBcljnfqeiod9oKRAZFMlXG5weY0rH8zqSzVonj5OyjbJdTHREm0yRXjOcTCNZHL66In/HAJ6RPqk6Rz2iQMMJ3BZXaQjEzh9aCblsfhpqXVQ6kyRiqTwOnsJBwRC03hcMvI1U4wGACSatdpwkehZKYqdp12C1Zdr6qUpfOWTTFvdpC/vBaGBqGQzXH6aicP3T9KR3s7nV1mHntygPMvmKfv9fEtIWz2Ji65zMSu/fJ+K6xaKmFf0BaA++8bZDyUZdGKRSr+/sEP9zO/t403vC7I0WPiXpMnERWbWBvLV8Gz2/JEo1nt5EcnSvjcVvK5g3zsY2fqgR45Nkw2k1Yw5291MHf+Qh58oMyjj40xOWXB4a7S2DrBRz68ikoOfvHTHSxdvIKlS0W3I/kkz+HwzqJQijF/bpbrP7qUxBiIs540N/oXQ7Ii1CZjCXvkEQmD3M6HP7yaA3vHWba4nae3hDh46DBrz1hEa7tfhZ933hFjYMCgcLz93b24fNDcBBMjkqOSoqXRqy5as2ajFLB//cEg7d29nHOe0NrGqOZDrJy3jOe3H8bT4qGrv50dA3Djvw1QSbWwYkEDF59bobM5gs9hoak5wNGREcyOJhoaXXz5y9s4MmDjnPOW0zUXfIEcy5Y4dRkcPppjTo9TE+evu+4x3I1rmYhO0NoxwZe/tI7HH4af/Og+TAS55nXrWHUm3HXvKM9s3c/fXncB/f3G8UlMZQn4XErdCEVEj+BXEJxMw2c+N0IyJddNy/SeM62xqos6BZJIIq/t5bM4ZjpPzdzMVcBec1c0um4nAMhMXchMIeULx+G1BeRlluNTJy8ngxKZTJjUJcXucpAXm1NKtM1yE8sdVxpWwTRC1ZJSi1uxMLZZJfxKOqmix5Hiz4vfH8DjdBGLRAlNTBGdjNDgbaBaMhOejKj7k2zomg6ugYMyBSlr51XElTXbjGkKhOoXNNzLKA6EIiL3kwlIg9Cm/C4FI+WK5H7E1HWu/phen4vOzg6cTifDw8cJhyL63IWcaAl8aobRO7tHM0kGBo9Qsdvo7O7EaTWTjSdx42Rw92HGD47jq7g4e9V6Pvz+vyARjnPwwG7N9vB4vUq/amkR+qWHeDzF2Ng4e3bt4cCBQxwZOGIcE9F6YGJWz2ydjPh8vpoNsEvBmAhpjwweYF7/XAUkc+bMYWoqpBStvr4+LQZk4tHY2KQTne985zssWbKU1tZW/H4/l228iHRynDvuuJ0NZ13I/sPHyFTM/PyOWzntwvV84Pp3sn9iD3duupnW7gayqSIN9h4uOfON/PCbdzPw/DgkrbQ0dJJIFxgansTlaaK7ew7xWEz1ManUEO//wGsxmadYuWouP/zBjXzoQx8gPFXB6zdz571PsnjBQlq9QaWWRn93XYbDcQrZBNFYTqe0n//8t7CbXZw7v5e3r+7m8R/8M135DI3KwbfPKAKN8/nEOVsrfmuidHW/lgJZv8vHaqKoNvRSphnaLtEiaaK6hKC6HIwVssRsJhacs4GWZYt4ePdOvvOLm3C1NuMNBnUfFEG6aGoMp7VaKrS8EunoygTgVCJKnQJfb0n8d05BZlCEtDEy/VoMk3EFdjUalFxTst7J7EGAmgAMDRGVnBt1bpNk8Lx+l5+nnZ1mjFFPNtEQsGhMRwXUzFzfDJrVKcigPqWorXXqkmSvctVVV7B27Tr27tnPfffdz9RUWM0n3G6PgqeZwGJazzH9mdTHV6dOf2pLd40KNXOl1CmE6kSEflUv7o3pwvSj6O8FfNQBQA3cGXxTva0x5ag5/9Re5EsBEF13Z6CgabWM2Uh2Nya/xo3qExCh+qptvAJ0o+aSKayxdkrFJgYwJfzeBm10iCZGMprcLifZrDQ5DGtwdeSqVPF4/eoKKA0GKfx1jbUauUQGLQ+1Gk6lMgrmMxlDc3kK3D5xjGoTEMkgUX2l2p7n1A/GACBFpWAVS3ZS1VkaG9DfY+Wn37+SoBiKVKV5JM2k/84L6JVhmT9xAFKmnE9ScQT44r8N8uTzMQKeNioFEcsGOHxkFFeDB7vdjM9lIRydINjeRCiahlJANRdtPWXe8BYLx4/DA/dO0OhpU03Co49H8Pi9aiuak8Reu418VrIiLLpYC7CQDmZBLnCzdEFE4Gmc5KI9kOA2OSltZkkKRZOpE8kKgSa5cI1zsCB1Re0ckimOxwfpBDgE7BRymqAthXomK1Qlkwrgy1kj4TxVzWHzVPH6XSTjOcwVC+W8CMcNt69iZUx3mXLJpy4K8trk0i8UxFvfisPsUu2LpqHqxEZcjES4X1AbPHPVIcxErKYi8/tsDB8bxu+1s2pFGzt3hHA4rMyeE2DX3mF6e7tp9JvYvfMIzU1zcLpN7Nh/hGXL56pjVSkLve3QP09NmpSyNRaFf/nedi4/fzW93fDMMyFe9/pmDUOs8ygzGaOvkkrAYw/Avt2jmE1TfPX/rMAh7jtjMXW4kO5zWRxhbF7uui3D448fUv3P2ecvpH9ZSfMC9j4DDz9wmJ5eePvb+vB7pfA/xvEph3ZNejoLXH1lD7/+xb1KPauULPz1315J9ndBcf/7i1/H7VylYKipqcBHP3I1w0MjzO3p4sDuFA/c/zC+oJ1P/K9LNZTxs5+5H5d9MR3djbztvW4mp4r4HDYO7Utx6MBufB4rx4b288EPvo1t2+BHP93EvIUrWb66iYVLoLcTxg/AoQPHWbimm/3DGRq73dx3P+x6dpwzV7Wzcl6CjmAUr7PA0sX95KowFYdEFr7y1QcZH/Oxeu1SFqzM8/Cjt/Dm111LIpLim1//Gt/65udoaYJbb5ti89NJTj9jLsuXQzIBd931azZe8hqiE/DQo4e55Oo+fEEYG4XwxDizOh2sXhaEUpJwaJBoPIQv0EGVDto7G5Dm2w1fPEjV1ILVGpxpMDltzzvdg5McEkMOYvQSXmQYcUL4PbNraEw/9H66v748AJm5RP6/TkBeSntS7yzLYCEv3TOnnXy5QNFUoX2Wk1hukop9khyDWF3iViPhmEVKRUOUYndUNSVcNjLR3AhXXjYgt8NFUYMIy4wdnyCbLlAqiLuMZH0YojVl8ZtkMiFdO7vBu65IOrc8jmyuM3jb0j2VQb9c5zYT3gaXZs+IEFMoWKIHKxTTqs+w2SRt3Uog0KDFfjKZIjwVMTqqVbGGbdDXKWJ4u83C3Pn9hDNJpXU5bSYSoQg+q5v0WIro0Sj+qoeNGy5k7eJljA0NsH/PDr3W3F6vTpeFv93SHKC1pVkLOqF+HjxwmAfu38SSxcvZt2e/ZvTkswWlN0inXmxgZaomX4K9UukIwYBfna/k91L0CTUimUpqESi/GxwcpL+/XwumRCKht507dy6dbU2sXtbHY49uYsmKVbTNmsWDTz7J+kvP47RLN/DIzkc5mjyEo9lCrpIkHk1hzvl53WXXMjFQ4GufvpHZ7nmER5IEmluIJTOEIxmcLh8NgSBOp+htwrzmtRfS1xdUJzwBekI5lTpdmscPP36Uq66cQzEBiRjs2r8Dr9fGnFnt9PY2smM3fPxjX8Bp9fH2i8/jDUuauedr/0hzMkSzuNmJ6YrGDta9iOq0xFpBdsJbZRp41AGI1GZiMZ7KGWGOcrzE2aqke5qZoslESrJX3G6Kfg+vft+7MXe385Uf/yvPHh0gUS5TqsrE32YUYLXwmekJoSFU+J8LQGYAoWnK0DQoMgBInXIl4mgR3quhg2hfHA4FG3JOzaRUSbe8PgWRc1F1MfXiuuZ+V29iGNNKyYcyJpX1+9anLTMFKTOfw1grBQaVKRYyvPvd1zJ3bh9f+MKXFEqm1A5XmAEGJXO6QFVdhAEHdXKg6+7MyfTJGphTJyF1S+IXAhC5ZY3eNF0LG+BDKKf1KYihE1GbGwMEyM9y/GpAbxrkqEmHoQGZBkyypr0IADkxPamBEG1MGVOjkwGIPI8cNzW1VyqpoW8xXP7EBUsoppLmLsBSQbVF2C+SOSTsAQNYyvPJtWt3GNbCMnWW28vUo729gzPP3MAtt/yaXNagfr6QgjUDDr4sADmhASkUbaSZrTa882fZ+PF3LyOgAEQ63H+egLwyCPSK7i0qqzzlqocHd8Gh45LWnaez3UEsJPqG5+js7ebqa1oIjwtVBvoWw1135zi8P0OxmKGpNcpHP75MBdJPbt6NubCEXNrEzj0H6Jrdjt1t0q60LDpi81jM5fCJmKEkdo8pTHYzdqekXrtISABeqYTL41KOtgh7RWdiszgpFWWUW8JsNULCrGYfLpuLSqFEsVImXS2r13ylIO5CktpZwuZ0U5biWk54ARVpqGRLBIJWplIxGtp85KsF5QibSi5kdi4TGsn0MpnzurCVK9KJgayAE5dMXwpqhWIp24iFxQEKNDRYHFOEVWYxcgmsJodqL/LpChaTLJJFQhLjXrVpBzGRCpMrZTXgKhjwEZsYwWVz4LT7yOSKOsZ3eV2USjlMpRKmfIHFC3vxNpQ4NjGC2d3C6GiEoNuDw2xlaPAIS5fOxWxL0NzcqJux2+MnkhjH72tl+EiJ0HgUn7fCtdd2qBhbvgSwyd9LZgkUhMcegsOHJunq9nPlNU7sXgk+HGTvc0Gi4TwNjWOcd+4i1q+yq5PZY0/DlqfGWLm8jQ3rzAwfFWcpN9mkISxeey7cdd8OmhtXEI+JCLfAhef7NUlaDAmmRmDLE2PsG3iGj3/qVcpJ/+IXN1Et97Bg0VyufL2VTZt2Yy03Yzd5SUTDXHDebO6//yHe854LuPtOuPWOJ1Xc6fIVOefcDi67YA6b74rqorf+4na+8t27aZ11pb6ewwcO8Tfv6afTBa7qJB3N4nplJV2wksep4ZS33LaPA/urXHLZYpafATf99FauuPC1bN86yl133Mwvf/lh7YYfHoLb74liswdZsxpuv+1RmlqyXPvOjTy7BX558/MEu4t84Lq1pOLwsx/vJZcY5sPXXcr8eTA4eIjJ0BRrTj+TRApu+vl+hsccDB4rUTG1qF2h0y0e9CeS0afTamv7ouzPuk3O2Fz+UNH4NKPgFAAysyN0gi51CsCpPX9dMPlSy9DM+9f/XgdMRsNNRIhFzDYLRXG2MkNLl51UKULONELBPITFKZa5Aj5ERuhSS0q316z2yTKmFxvIRCxOMh7XZHlxJgj6GylkigwfG1MKqfj1S4EozQKrzaJ0qXoxpPSPOrVCwYjhsCXNxnoXVp5f7HeFGloW1yuPncYmPw2y5lTyhkjdLmuUYRnc1NSklCvp5o0MjyoIkDBEj8tFKiXgc5JVa1dh9TlxuCUfJivKevxWL96Kh7nBPohVWNI9n9DgcY4N7GP8+DGckqljldBTr0FhcFTwecU2ukow0IjD7uaB+x9i1YrTaGtp12OWSqZ56KGH9buU2TLNkCmH6GYk3bittUXfr+g85NjKdEMKRhGh1915jBDDkj6/HBMBJvHoFJnYBI2NXlLZNIl8hqZZHfzDV2/gqUPPMxAZJFQNES/HqFgkJdlEwNlBh7+PjWdu5HtfupPYkQrRyaz4leP0eogKVePIIN09c/D5vWoA4RFAMaeNXC6pBYwClIY2jh0fU1v4rs5W8rEQf/X+czl4JM/Y+CBdbQ0sWdLOlq1Zvv/9X5BPl3nHxeeyscfO/d++gTkU6HS5SSbFl0oyz2sApKYPMNICT+6MCvAwpiDGHy0/zbKVVahapQElpgiGA5hsOpIM7XJ6MDldRCtlCkEfbWtXsPiic/nur29my769JMTVSKg49anbjEyJOk3GCC6c8fU/ZQLyEgDEKITrcxuhxViMJoPdruBMzikpOAUUS6Ev15+cW/LdoJye+LmeUzENGmqLm6FlUK6B7tPyJY8hgKdOu6oDmBebwtYBSKmYY+PGS2luauXHP/6pTj3kaAuNXACSuF4Z3Z36+6lPA2rOX9JJnWkCUhOFzyiTZ+RrGL/VddBcE1nXxfHqWz8TzAgIkAmEMS0QGpYhFJfbCFiRs01eljGBq2s76hMQ+a45bDPP4ZrgXF9D/QXWJhvGJ3ayBkTNTuoTGGnE6HuT2wj9St53DawLMCxXcdglYNX4DKQhImuIrDMer6yDSSYnJ5FsGMkxks9ZzoP6lE8+O2kGSb6TrOmNwSadIMtE5CWF6CYBQ0LBqiWhnzQBEQAiE5AE+YL4Xc7B7nQrAPnRdy6hQdbOPwOQV4QeXvmddYctUsg72HKkQtltZngozGmrmzh0QJK1Bwi0NnL++Y089lCEY8emWLxyAbfdNkwy1Kq2iw3ecf7hs91kyzAxkePpRzJse/oYs+Z0c95FzZhdMDaZ5vDhAc46awUTIzm6O5xKQ9n23BDzlwmFp4LVbOHI4SSh0CQ9Pd16Eg8eHWVsJM7ixUtJpsLa8Rwbm6SpqYFiOaEBWqaKg2yxjMltI/s7p4Vy3sL4SERMeNV3PVWWoDEP1UIZt8VBYjKkm3TZ7MDX3KiUMgnHslTcVAtmnZ5kUhXcLgkGkqAuseaUDR+EjlgoiuA1j93sUwcvASZCFZJrW6hjVqd0cEo6tREHJeGg57JZGhq8enGGwym6Z4ntqyQGF3VcYzFZcVfM2KswOTlGW2cH4XQOs82O2WrS12Qu5MgmIhqCZnO5SRXFTcWMx2UhnxMqmpis+Egl47oY5LJlGoI+yqakUtDyWQselxe300xjwEm5lMBcKavep1jMY/eb8QYChCbKhCfiNAX8rFljZWAQnt8VJpGz4/JIqnMYjz3PrMZWzljnJ5SAzVsSnHe2X4tqSZyXyZTUU5seznDOpW7Vs8iCd8dtGZxWN+vWQCYNWzYPU0gXuPiSPlxBI709noCDA3kGjozQ1d3JJRud/ODfn6O9uQOHyc/zWw9xxWUrOHrsWa561RqefBx+ddtTBDpdXHDJCubMgpFD8Midz3H22atYdjZ89p/uI106C6xeHPb9XP+hhfR6wZLN4rGZCAScJApVslUT3mZ44KE8u3dYOP0MK9FMBq/XSU+TmRu/PUgmPcKHP7pBu9ZiUrD7ANz8qwP43VYC/jLXXDOfaBg2P5TA4/cTKx7G6fZz7JCVZFg45wk+dN0S5bQXi1kSibJSasQF7ic/m2TPgTSZQgOJtBVvg5+8Eb5ey/wwtpV6HojsxXWKhrEZnFgSTp08GBtfbS+tF1niC6Ij7jrtZHowX9soX2KqMtN0S+/yIqOXF1mdTgYjNeAkKdkWM0Up8C1qTEyg3U6eKInCEXCNYrKl1F1PxvdOe0CnqTZbCYdTrF4lp6GoVry5TFYtYBOxJJVilanxCFaxc03nlEogxbXJIjkuMm21aGiXGvtK8afHWEIma0Jg6SCWDSGsvD7RjsiGJsFaGS2Ey3h9Tk3r9ngcqiGx2i3qslW3tG1rbSWdyjIxPklSHD0qVZqbmwhNTTJy/Bgt7U00dwaxu0xUSmlMpSLWgpn5bf1cteHVpIaTWJJVDmzbQSYyhblSqqWgC13Vj9vrJp2L0tjUoNe81+vXvJFbb72N5sZmLjj/AtWetLa2EY1GGB4e1uRzKWTE5twuUxOsZNM5zQGRTqQcC/leT0+PRCIEAgE9DpKVIvbsWphJ0noijt0q9r4WCsUUxUoWq1wHnU0Mhkap+i2kzVnylgJuv5PmxlZc+LGXfHQH+mn2LuTJzceVamr3VkjmI7gbXKSyGQaODDN7Vj9Wi5N4NKnPKW5cEt6aTObI5QWw+KjYwe1yYM2XeePrXs/eA/sYGhrA77HgsLsIJyocG57QqfuH3/wqLum0cO83PkdLKoYzm9WpkPDddSpfO2e1Uy0C4hm5PPU+eB0MTNOwxMnHYaVoM5OrijlKSfcyl8mCo2zGWbUSiSbwtLSQ9bjYFhnlTZ/4EIXWAB/6wueJVkykS8Z5JlMB6RpLMJ28FqG06PX9JwhA6lMCpRmZZaqQUmc5ma5J4SkgVwCIaIy8XgnWKygIlsJUvsvPYikt3+v6kJl00BO0IREeG40CQ2ti0uJX/l3uK1PPFwMgdfG7y2XT9UR0DGJ8E48ndZ2QZoVhWjEzKK/uiCVwVSzdhV5UeEGSvb7O2slUP5eMac0MFyzV4MlnW5uyTAOZWpCY0q9OBiDGOKwOQGr5H5poawAwY8JQcymtY6YZ6/CpE5DazEMXYp0gvyQA0eyFWrChTFbkOBv3LhVlimXQyWTSbLHYcLulcVAiFk9okKnHJ59jjrScAzL9tdu0USMTMZmUyBrT3tahU6gtW55SIOKwO7WB+LJOWNMaEGtNhC5ruEHBMkTodQBiI0OvNi4W9Nr44bcvQnJK/wxAXjmEeGWPoCqionrgPjsIgyEIx+KsXtOgtB2fhNJKErOklT84wsFDo7R1rObeu3dTyc3CbXNit47w6X+Yx1QkzrKlDYwOCgf+MM2traw/y0fXbJgM5Xlg0wO8451XcuhgiuVLvKopuOuufZx/6SJC0SKNjTalcUla9urVXgmbZdfzsGfnGFdc0cHwKPga4MCBGGedJWlURlc4NGEMJYMdMDRijOG3P3MUr6sRuyQQm4v4Ah6GjgzTN7uHoMtIBz94NE8yWyVZSGkSt9VcoJAr4XO1MzkeUYqEoPJsVhKMjS50NBaiWs5opoC56qRYlLRB0X6IKFS45RJsaNViUTjfsrGVCmJr3EA0ksTjaTTcdWxiT1mgZC5g93lJiX1lxYFLpgIq2C/h8FnJ5A1gI9QwmxC8Cmn1IG9qaVT7Wfn3gtqQlihk5LW71G1HXqs0clIZjZjQ9UmbchJgL91mAR5WK/FQnKC3SQMBze4y8XSCfB6C/mbV0ITDGcpVF2aHSYGkaGfKpRiWch5b0UQlX6ZYraqDSCoRxWzKks2N0BTsoJjqIhSepHdhlYs29iIhy7/+jyEmRtIEfI1IUHQ2HaWvt4uVq/xULGUefOQB+uev56JLAmx6JI3T5WbxIhM//tFOrrx8uU5VfvXTbZx5xirmLTBzxgbY9AA8/NgxlqyZpRa8An6++7U9HD8Y5s1vOYcl6+B//9PjlExrsDmcOFwDnL2uiUvPCNLqUaYfHR0wPAHhRJnGDgtf+erjHBkwsXDxAhpaQ1x99UKio/ClGx4n0GDiE9dvYGi4SCpXJZqw88SWIUzFOB/8wHKlzP3jZ24mm27gH2/YSLwEN964HadpFcePjDK/z8JfvqsdU7VMW5uFSBzuvOcpemavYSJiZfOWIfLlICabXydq0mFVt0MxcDDXulRqK3lCsGnsICe0ICdNQMRv2CQGDSecTeqCdKO4Njav+oY+vZHVy7GXwBbGr+uvp16ezURANapCvSVXW6lmNuTqQwdhRmWE+20zU6hU8DY6KFkihNMHsPqmcAdKKvyW/B3JZhGho9mcx+kSypNkexhds4yLrvXwAAAgAElEQVT44ss0swwtgWbK5SrhSIxwOKJZHC6nXMcm7cZKY086s2Juocejxr829nAjG0L4/lJM2kQwKtxomTZZqio4T2eTajcpgYTBoE8BiARzic2uBIlJerbb5aHB38DYyLhOaJS66bCza+cO3Yw7OltpbPJSLKQxVwskw2GK0QxnLl3PGy95I/HBKJGjE0SGx7BXy0pfFW2JeO+XKkJtzWtIo+hC6qAnGU+wY8dOHHY76ZSsVT6jmNUucVUnLx6Pm0Q8SlOwmUwih8vu1uwTuU02kyFfyNcKxKxOPKSrLx1MEbALADG42xZ9TpvFSEK3WsrqBmZ3WiiJoYipTEYmQ7ay2vVmChnlu/scAeKTaTzWRvyeXiJRL92zF+DwVrC6ykSTUyQzKc1VahZRuiNILitdbQeJZJZsXsxDnLjdDURSaSouq66p1pIRJiOUX6HDyevJ5vN4A23adY+Hxvm/7L0HlF1neS78nL3PPr1N7zPqoy5Z3ZLce4FgbIhNS0LuTVYC+UP4AyHADSSQOJCbQEJ6AgmhXOxQbIwL7jKWVWxZspqtXkaadmZO73vvs3+e99t7ZmQcyMqfXFbWYpa9RhqdOWWX73uf933KB+55E27sC+Hpv/kTDJo1RNi4cWgr6maBvB6ASCHpdn49u1OPEkXbUC7/nHzbJqqcjgVoQuKH1ahDY/aLTmDkIBKKYqpYgh2PYVyzofV2YMtbbsPTRw/jgb17MV1vSO+brm4+GmEwYBO0ESc8nCH8uEatSiLMwlXsWylG/mlR2H9kAuK1Ijyakmpg0B2MtD1+Pk4deb9yQliv1cXClfkb3GsLhaLci6T58e/8OX/G6000Im4GDR8jWhk6jRlcBzmxVCCOgJL7Na9Z6hJm1jdORl6nJVFdfEvc9Zjl0qRTXSwiFt+azrwNNZWZ6wQ1QwmSyQD1q7R7VsBH6Sjm6GBcYwOPejS7znoW6pKhPrv2yhrkTUGU9kIWKodXgUcV4hSEa7qp2j5cv1wThdkpiDoxHlXXlcrP1Irq7KgJDmcIaim/lEo247bIDWjGtthtNrkZVWqQQwpVQ0wvOL0Q214o+16eh1qdjBCVbcJJCKfPpLOyITIwMICJ8QnMG5qH5ctXYNeu3TIxjrO+on1zw7xEg3NpseuOI2Vv4wSZIb88/gQgPtR8hmS1UIReb5CCtQChcAzLFvjxpb+4HkmWRj+bgPz/ww//Kb/tODB/yJ3+7F9N4MDxCiJtKaxZ34J8XnR0cpkuWAjsPzgNxwljeEkE3/0OkE3TB7uJwfkGfu7NQDEjNudoaQG+/e28OPj8wnsohARGR4vY/eJLuPLaa3Di3Agu3zyA/Djw8IPP4MZbtyOdyaC9uwujE0A2XxRr1PRoDePSuYpg0aIO7D9yDFu2DePxJx/Dr7/vZtTK6v0dOUSXLmB4GXCcIGPZAB59+CRWL1kk9ylpQnSzen7vWWzeNI+ub2htAZ7bBTzw0FHU6xZ++3dWo+ajxqQEw4nh5X1lzF8UxdjYFIYG23H6VEZG9P29LeBEdt/eV5FJT+PNb92Os5PA+dEJEcNyO5pO58Tzv9EoSXgVOwCZ6QpSiSGUSvTDdmA5VSTbHTQYbOePI5Muw+9ExE++YVZlPM0AJKYCRymEI3CgJaXB0LsK4okUqhVDXJmYZxAJBySPhx2IeFRHuWKLsD8Q0WX9Yt5Po8GOGuT9Nyo56dizwDJrjnAjme9SqpJeEkYi6QP1Iw2TNswl9PTFMJ2tymLO16pVALNmwrEsRAM+N3gsItakTIhnBzUY6JQOVDhmoWGV4deD4pTBjomOAMKBFuVMFHBQrTJ5OYWz589KtsKGTUM4dz4t4/CBgQj27pnEQH+nCNsPvXIM6zcMY/5CFWBIwMmpUm9/DHQ5zWUorr8IvenDuvW9WLMe+NI/X0SpHEGcqbLF41i0OIG2lIW3vmkekiEFWsYmgEIBEsr4xX86gFyxgHf/0pWYvxiiS3n0ewfR3dWP9vY4Nm0y8NijFRw6fA61RhA+XwO337gUb7oZKGeBE8eziCbiGFjghx4BPvf54zh93Id4KIZ5A0388nv6EHFtXasacHqENsnAa8eonRqHP9gtYlrSvNz1Hz5N+a/rvCMlsICAowl/UInHmxZLIQU2hZpA8MItzGAhlkUoGIFjMzSLm5kGs1FDJBoBI0sEPsg+w+eiJzt/ojpw3nBDapy5ekdxH+GLyDjFHZMrTq9sWPJarpD7xwxI2L2Ua5ORG/yzZSIc9yMQN1Ewz0GPpeEEC6jUOUqvw6+FBHBzo4nHAohzsmhbKFSqaFQ5QQAM2q5quhQT5PmxiUJwkp3KoEaHLD0A068EsS3hhICFYrWMpsbgVQeRCClNJgKaBj/pBBKAyOLGj3K1JNq2qlVHrpiVrj+nkhSzhwIBRENKhGXRFQ+QSQQPD1PKCR6Y+fL0008LxYPC+ZCuY/HQPEQNA/2tHfBXLLQZMSzvXYije15BdaqAqBaAz7ZlwmPaLJY0sURn95jOX6SmslNLcOCJ69lFlpRjyblgh1JNdzjp4Tli4SCFUVP5/XsFlDyHFFSzkzdPoMqsEyUq5TRIuT7xehQSiFipKg0NQyJFeOpzYPmaYi4gqegBai7olMP3xouUAX8x6Az2FLdT6nC4xil9oO4PIhZrRaVqQvOHkEh1wAhGxf2LKdX+aBInxtNo+g3JealUa5LDZDs+FMpldPT0wjEMTIxfhF3O4n/9z3fh6q4Yvn3vJ7HArCFl1aVLOkMJFKTvgo6ZDvKl1qrewE9AgBBSFC1G5TG4FJYZobpPptt0LPMZDE1twjQCKNoWEl2duOYdP48DtRL+8v770LAc0aEVHRsVgs1oSIBMxCflnJwzTgd517F49NtufoSunLv+ra8fbwKhJgeec5QngH/93y+h8bgvpATeLEBn0c/Mu5Bu/5xpKsX6nFK64IP3wW23344HH3xQiv93vPOdMoFjhk00GhP3KXbGKULmdVAql6Ug5b/xceyQ8z2SEcGmTCYzLZMOKarZjdcV4EmlqBVqCkVT9E2WJYCcxS8/E40gfD5F7bSskKJpBrkWl2FaJQHcpH7TtYmFMdeFWrUkE5KGOES6oEguGx/qpkfbboqdOwEMmxwNfvcRRBky9eHnp1Mm3eiYp8H3Tqc8fuekIBjSUa3RypZdfMDwR4QWHosyvycr2WoNs6j0NX66R7HpqYkLFfdc3n+sO2R6pGliJsGGBCdDPKZ8LC1u2SiRoFwp4ueiWPVnggjlieD+myfcc6ctpM+qM63W/JmtQAC9dGukMeRdCzyHnsOZ0tfws+m48oorUaqU8cwzz8oUitMQH62qq6w5FFCavcTVVTZzV4pJAw2GeP758wZszUHFx6l6DUazhLoZQtFagGg8iY2rYvjzP9yKFtZHpL29YdbIf0pl/X/lSf6bi9BVfcE8i3e+dwcqWAzTiGG6lEUwUEfQb6NeqSDVEsPFiXNIpLrQ2bES46NFcaCKRP2IpdglLCGmMYjNQTjejulsGblcDVs2LkVfRxGLFyVRYgJvSwDHzmSwckUrkgZw5JUSFi2OMbON7Bgcfo26ARvr1+pwqsCF08CwcOWBiVwT8xZr+Ou//TJ+73/9glC4kjFg7x6OvC1s2RzC5FQBrX0JfO+hM1i9cD76O4E43a1KwDN7DuP2N69EKgyUisDjTwMPPnAY+g+L4Hs/swrhDtVsyIwBX/jCHtzx9s1iv8qO9vmzFsJBP9LjWaxd1QKzpgIUOREwDUh6OwthJrsfPQx0dALMGuSx5T3+wHfOYO2a+ejvB8oVYOcuE4MLDLS2M20YePjh08hN1zE0sFAWTnaGptJZdLT3o1rWkJkuSHdS81cRiBSU4L3ejmikGzWmQJN/TlFtrYImN9ZUAnpAw/mLF6EHo+jqGZSOYjabQyIWRsBvoVwcxdVXDKMlDhw4MIlSlZSGDmRyJnKFOlpaE6ibTfh0jqXTwi8PSa4LO55qwlLMkcFXVcJfFn5B6lYobDXFiYsLOwuhNqb+ALg4mkNri0qVhR2VUEPe/5mpKrQmO7CsexuwnBx0XXWvmha7rkGEGUxGb2StKYtzJGYgX8zJ+L5esxAKxOBnYVmvSZFFvnhrSwrJZAT79x+T9z401IdSNYtwzIGjF3HzjUNYPAg89tA4XnvtJFKJPtQrCaSnsvLvn/jUZajbwL1//D1x+7j3j9+C9nZO7oCdz52HX0+iXKlg2XAPbrgKWPrDtHeaoBWLyixAY1YOJ2d54P98vY5jr76Gef1+NGtjqOcv4Pc++YvY8eIJPPvCPlQqEbS2LUcT3RiftGEhIlZwrCHZjeOgwiB9iAdS7KlV7d/U2K2jjSedmmYT0iVDhF3aABnqFWWVWOe0jGJlTUbk3EDn/o4SNpJywCdi15+iWjcp1F1OFVBRHThuAqT8EOyoqYsqxrgR0ISAIV7cHC75Yo3mGb+4/0Cba3+AhZQpFI1QzIA/YqFoXkDDGIEvnEfDKQjfN2hQNMz7j2A7IG5ofNdl7tS2DxHHQBR+RP06IrEQENNRt+vIZzOYnkijmq/C0Qw0DHKUAadUEyDAnrMvoMNsWhJAyK4egyWpv6JVtfxZI0UwL+CSk0+z2ZCOfZ2pqraNeCSKdrpPBUISilgrlRE2Qujp7JLJZLVSFVrBnj17EYvGpRiKh6IoZQtIhiLYsGwV2owIyuNTyI6M4eQrR2DQOdAflAaIdGo1CjuDYnTBQj4aUvxPFhHkq5NeRqAgXWLbgU4U63WqGbLHN8Lvki/DkllR0GboLS6/m1Q1BSbdc+p1Pd3nZjHJk06gz9eX/i/tUHkeZisRxfsnKOEDdA02wyBZJElRHYTT9ETgvDZtAVL8Lt1cXlsEW01CXQOOz4DpaAhHk1i4aBhDS5bj4KkRDCxagrXrV8rEcP8rh/H9p57B4MJhXH7l1Th+7gyq1QJOHHwJ91yzDW+/bDm+/omPYahWQqxWhe5qCVRB5IMj1Cu3AJvhLKq/z5TUcjxd+MECTnJ6vKLI+7OaD9IooAkNwUgUdYuNIR01en3rfszfvBHDb70dv/uFv8Arx07AicVgxSKos0vk12DWq4ix+8/zpBPQuQCE1va2X94Dp03/HgDyRiBCFZmuZkKc5VQ3/PUARD776/Qwrwcgrxt0zmhA+FxcI2nKQCowpxukX918yy149tln0KjX8KEP/TaOHTuGbD6HFctXSif8sccew/z5C8SVrbe3D5PpKdk3OBVhEU8dE8FyV2e7FN7Uk7LYZfYLBc4EMbSRJtWQxTj3IVKhObFrbWWDNS+AnHsJC/xQsB1GICxTPBrJGEE19dO1qDjvcY/h4yORAKqVEuKxBPKFIgLBgDRNeAGECVDqbHCw6K8jEo2iXK2IxSzvVbYCFCUMmE5Po6+vF3VqVn0+VMp1AUnME6LBhWlVZbrLe6BaMaH5CIboFsbC3hb6KZsA9Yaa+rBYJ2Di5+TU0nMT43N7uhgeN9IY68ys0XTYsh5YLsVXrQECJAQouvq3S5LIvUm5ehyvcFeaPuNC5gERZQSgydR6Zmrk6YLcLBZeV9ShURPLhkW5Qrt0JVgnaCMFbwaAqIt1BokQ/MiP2AIRh1Ouc7zTLKFglbhFOnX4myU0rAiK9iJx4dq0Joo///TlaCVdnpvozwDI/xWg9IYvojiJkCLrtrc+D3/8cpiGjvFpoKODnswVBP3kb9Zgg7a7QaE7ST5IvSmaCCNkI31xFL2JPlg1R8TMkbiBQqmB9pYAUKPLio6aXUCxVoelxRANxxHRHOSmRjE0v0saraZuYHx6SpykBnq7EfQ1Uc4V0NPZg3yhhGRHDP2DwIsvjeGWm3pw7gTQlmLn2kRfjyEBcIeOFFBrJvDyS5OY19kpmQwEAxS2Hjh5CpdvW4juFKSDv3M38OA3zyJkl/CpT61EpIPdVyA7Cdx/3yHc9pZVgE7P/gDGLlqIBPzY99IhbNy4BO2tQXnt4yeBJ3acwHi6jrZUN7Zva8dD39uHt961HgsWM2n9GSxZsAFf/cp9uPueO9HXr9xb9u07jxWrB2X60tXtx7NPjyAa7saKZXTL4o0PjF4sYfu2GJ58ooF8xkI0HEFLG2DreSxdmsTkReCl/cDJCQdjUxNojfuwYU0XQj6CoLPiCLZoyTwJk9x34CR6BxdIvgrXmOMnz8NupvGB/2c9Vi4CHvnuCCqVKFatbsXxU8APnj8HTSM1hJ1QdmiUGw47TZEYnXJ0WDYr7DDIQiMYmZywpQCKxsghZyHRRJj0GBXyK/d5qUw3ohoCQVXUsitT4wIdiqNBDW6DFDaKkrMIRauS12CbUQT9HWhUDeRzDlrbfUhPlWSKlEhFYDLwMhBCvcZSKoB61UQqwcVavS5H86TicOEmwGE9xkKlWi+itycOq5pBeuwiotEWCUeyrZAs5OPpMSxa0oNMfhqlcl6K/M7ubhk1ZzOkwoUxNZmVBbgtEUEs4KCSn0ZCOuBVaDQrMPxi7btgcQI7d6WxfFkHLlsFkDbcllAGBv4QUCir98WC+PwF4F+/dR56oBWm5Yct3S2/WFbzf9ecUTpCLBdqtKxm4Dqd3+RnqngTkCodcXYeTRj0inXYrSYAUa/lOdCq6QY3I471VWEq3G0ZpXtCxLmGMK4QUTpdpEDMGYK4PvZSn0o9M+shP1PDeDxm6Z/7ZbKls9L2WUJrDESC0MMEFaMo2MegRbNo+rMS2kcAwgka9QvxcBBasyYFYFXehIaYFkTIpyFq6AhFA8ibRTScOhrVCurlqoQU1hpNFB1mh9jwUzdWa0jhIMCDRhdiu0sbb2VXK7p2Fmp+TihNCSYslsrIFTKIJQKw6hX4mAHByQv86Eq1ojvZikCTGgAdUT0Ef9OHYqaARqWOc6fPIRygRs1AoVZGLptBS5RrogG9ZsFH16rpHIKOhqCjI0japlsYcHIS4oSUhQzPLsebIhJgN1RRLflnFmcS5sWugNAiVKdSARCOvZTbEAuNGdegGY757AREUZSUI5RYN0uAo+uaRuDB/3noecIJhGQcN9v/lq43z5AwShgKaKHGbgUT53V2ZWmfKVnk7nubTYKWfqZpQzOC8FO3x+K90YTV1BCJJRBNtqBsAf3z56F3oB+haAQDg/MwPpVBa1cfDh47gUKjgauu3oq9zz2L4bY4blwwiK//wScwnyGxNU7UAkr94fLnhXLlwo25lrIzIE7oTy5GF+ajpIfM6QR7HWH1GCnkHOZXhSQ/y5E0S3aqLegdHei6fCP0wX7888PfxelcFnlZGIPS6W9rTaHhdslntMA0QIEOo6lsa01Sv37MBOT1G//ciYj3bx51Zy4AmUvT9ADIj4CYHyOG90TonBYQgEj3v1ZTQvNIGHfedRfa21uQmR7D8uXDeOqpp9DV1Y1EIikF6anTZ3DhwgXcfPMtUsA//PAjmJqexh13vFXABxt1/J0lixbLPjI2Pi6/s2R4CaKxuICRxx9/Ap0dXTKx4P1QLBTQ1tYqQISLE98PHxcOJ2FbARSLVURjQZjNCvwB3ld8mB+NWhORUFIaCHSvJGhSQIDXIpkJfirzpPhnujdzerhfFkslAd+c3HBv41SHxTULa74HGkf4/UE1wW7yffDPSqSvmgKKf0swRTYAJxmcZHLiyfuwYdURjATgD6jJh5ftRLoagR4nLQQfnraI0w82ovg8Xj1PWqh3/r3rQd3CarI+95x79aJ3d0sauuw3yrpXYQJlf6yE8SrrxNMszlK5FF2Y953hU3bL/B2uq9yneIw46ZU8EGY3eOD/jQCIvAbXR13WIg+AlHlvNGsIoIy6GUGpuRjReAKb10Tx+T/YgpTQJ3/mgvXTQx9uPVGrqwL97e85gEJjCUx/RLq3rKNoMxuWACwbiRYdZT7WBbQshkiJcHQTYSMKrap80LlQ0kWXrVpDA9qiQLnIZMA6ynUTkXhKOsQR3UQooChEFjh2NqUDCc2G1aiI5iGosVPbQDgSQblRR008pqOiwzKL7PSHAH8Bd9+9DKuWAZ///D6cOk+7y0GhM2TSk2hpM9DWTQQ8jUTKjwjDB6M9GLkA7N+bQ1uwgdtv7YQv3JCOus/qBO/PeCvTzdPo7+vE6ZOjaG/pRSsBTQfpFGX4NQNt7QEcPw3s2XsWSxfPw4b1TDN/Hu/5pe1YMMzpzF4M9WzEl774L3jne27HkiVtsnntfGEcixZ1C+0mmQRe3HsaA30LMDigpj2crhw/Pokrr+wUXcxUGjj1WkFGw6+89gA+9vFfQ9AH3PsnI8jaCZg+G/MHDbz5ljjm9QCPP1pFb29YqHOlMm1qD+GqG1bBCCuw8Jd/dRRGqI5fes9lWL8COH1sAhNjGlrbOvDygRG0tvbDbPgweiGLcqmIy7cMyoJx6MgURkZPY/3GTTIafnHfOMKpbhlbk5qSy06qLlE4jlKB3aYEzHoQlskMBY6D2TVvIpGMyQZCR6JAkCJ6G5rD6UoDw0tTWL8ZyJdU9gsviQe/dQaZSQbDRNDSmkRru44Lo2nJgwlGw1Jsl4sNBI0Y6lV2QVS6rNBOSDsjYDb5HhtIpdRYm2tlpVxDJGCBZqpEwaR1cJJgeuF8ZJQbDKLTkJ7OyQajRKs64omQAIL8dE244AEfbZwbaE1Ehffq6GXUbRMN20CJrmZ2A7FoRLQfLQkDhl5CIu4TMXVPTw9SrQHR7PB8vbDnLCLRdhRKpkvtc/3YPRcezxWLIZn8GXU+dONpMt+CuRW60Jm48EfCugBuYgEJI7ZVsCb980O0afNMXKTzrTze+Wi1mTEPgwDEgz2X6s3d/visBH3OFF8VMHNF7LM+8+rdcOPSoTUNoVDy+uCNbds6jJABLQTUkEfefhVOcAxOaAqa0YChh6EjhIAeRSQQRNBHpxqgIS5CfoQ0Az4GmJl1+PxNNDlZ0WyEaJFLTr2jy2SvYHLa0oRZLCMzPin0LP67KgyaAuaCDMfyawhFo/CHQkLZ4r9LArDGjdtBpZKF7msiRkBBl66GjYW9g1izaCnaIgnYhRouHD+LwmQGhakc0GhiajyNRrUu1DE9HpCpCz9LKZNDoOlDezwJq1SR5+Q1RSioRLa2TD6C4ZACIASlfpVRItaYclzZvaQTjXp8wB90A888py/SLcQgVU4mO/TKa9/rLnr2s24hLTx5D4DMpsXL9MQDHSwgCD5EyKqeyqN0EHBw6qEaoT5YpG/J3wlAeJESL6n3wiGEFwY5W+TTAECX6QcJXw4Bq01qKIs9C8FwVPRD8VQCA0OD6OruxenzF7B241ZokRiOnT+Pm269BU9//2GsG+zHFQM9+NqnP4V5toUuTgWrih4jtZNLC5mBEHOSredSr2YueGGwzaWEuEJet/8v9yKvqTrXPmr6SC/TEYpEBVhVNB3ZQADv/b2P4tkzx/Dpf/x7FHUd3YODSI9OCD1F7mNSvNy4dO6xnDr5fco6mHSTHwdA5gq3VdE5N+fEbQ7NnYC50w5PZ8HvXhH6+kJ1FpS5TM2Z+38OiHOLUa4FvBaEKuXz4aZbbkZPdwdiMV2owffddx+uu+460Q1s2rQJR199FS+8sAu33nqrNEP2vvii6EFuu+02oW7dcNON+O4DD+K2W29FV1eXrDXfe/hhbN22XY45i/5f//X3SY7NLbfcgvvvvx9Llw5jePESZDPT2LVrF/r7+zE6MSHGBsl4J8bH03IvFUpZ1BoFhCM0a3GQzZQQDaU45BTTDjZ7yuWCsAREXM0mWoRUKEfOK01vzp8fQXsHGQVZLFmyRByd+LkpwJYJU5PaCe5VnFo0hXbF6SWBSy5Hg52oCLoJaMSkw6oJQK9Uy+jo6JA1k8YcjWYFpu2G97F5IiGAStBPAMLJi5dpxGPkpY17QZBsbnkAYNYmWFERvWwVDwGoxpY7DXQ1Lwz78wCIp0NUINdteVzS4FA0LS/bg+0wsidoDU7NDl2zCFhIDyMFS2lw1DWqbrPXTUCkMaTS5H1NCvqZ0cMJiA8VNjuadQR9ZXcCshiJVAs2r47gzz6xCUkBIJxczQ1a/KmW4/+hF/9vTcFymRxiPfru/7Ef5eY8lB3aPPIGySEWjMEuUdiswQjbqjNAu0HbQcgfE5Gf5beES54dm0Y4lEIoYoC5X8E490ITjWJNWrOxZAxl6gZ8Klk0xHS9JvMi2M0yUCKnudlQKehNC2FRTVto2hyHBmDxgrKbsrAUMyX0tsaQzRURbdcRiSr73EMHT8IfGoRhJKFZDRFts2h3dBshJnI2a2g28giHksiXonAsA7pZRFsyAMfHUDFyJdsRS0SQL50TkSsvbjpKhYwEujuT0s8dH+OiVcDS5YslQGvkQhrxUAfaWgM4cfIw3vf+legdZO6GifykgZ0/OIAbbl6LhYtUP/jQKwrIRGMQGtauXRksWtiKtjaATr3lMgP7LNx8ix/jU8LuwP69Fbkhd+75Dn7rg7+A+QPAn34uhxMjPlStEgaHirjxuqVYswzY+0IWixe14Nix87DtOMbSU1iyeggnz45i9ap5+NM/3YlYPI6737YaV26mpuUgRs7V0NOzGM/seBrvfOedQhnJTANnTr+G225dKkGKqTbgxNk0hhZ04MwZB2fOFzA2VUeqPYb1myJ48cWX0NPZj+72bhGMn3wtL4FwzG1kGXP2XBrzhjowPkZaWxHdfXHoYeDEyRFkJppIpqJYt7EdN7+JzlsT0gFcNC+IP/r9vaiVEnBs8loZRhmE7dSlUx2IJFGpcFxeQziYEOpPrWqhaQn5HQY1Kg758RbiySSqVS46FBwasE0LQX8TjmUik8mip7dfRvmhcFSAFClf5OFaslk0ZsT8LM4jUYZ15mDoAZnyyJi9oRxMLJsOZqbSC8TaRPdDWgCBD9dTalUyWbqxcRpSd8WkTATnMWhFqVwV4SaLQ78RVAxbz93E7TKzwONCLj76kmDLcTK7ZnTSUVQsmW5W1YVCNDIAACAASURBVETNdti10+D3MVmWdLmm2IXS4GCm2HMnoiJa15S7jCeKVAUYu1x8Yle47roEiRGLG2zoSR+9cb4K8lKMebV3eUFa7Jxr8Nl8s02xvZZCygnKpAEBwPZbKDrH0PCfQzNIOiFpeQEYWhQhvUXCRYNCl9DAboafgISc61oV1VIBVrOOWpNCYxMBv4ZoIChW18JNFv9iboBBWOUqqtki7HIdmbFJOI2mUEyrtQaMcBhGKCzngRdUSF6fQMYHHwtuzRYrW812YFXqqOdLSAUjSAWjsEs1OGUT6ZFxaJYDp86mSkCcpwzdEOvhhm6KA5gy2+Q6FoTPaqJWKgkgEpcyFu3UdFB069cFgJDaJAJkNV+QYoQAcjbMTBUB1CAoyamaggjwE8qQmjR4OQyzuzwLVGaqqA3fAyo8n6zPvS6r6B0IJKj9sN0APdHKzAq6WYhwAiIULNdZaq67lAAO0q1capjM7YTZoZCrqmM06P4Amj5qdhzYDm2U6ToWFOAgWhv33qiwo207aGp+DCxYgoZmYNn6Ddi0dSv2vbgH81tSWNWSwjc++1ks0PwIlWsySRMnornuQW7LdbZYmlsEzVKxPPqi6vdeSsHim5ehj+4X0wNmfUh/ViiInKRZKDUsNIwgFl65DevedSd+4eMfwfF0GrQvGeoZlA4923OklNiaAjc6LaVJH3HzF9gb+HEi9LkAZC748CYhcl5/AgCZOwG5ZAryRhMQOZbqyvG67DQB8IpXdt854di6bRuef/4ZFHITeMc73oZXXnkF99xzD06ePImNmzbJ3/OFghTv7OILRSubxVVXX42P/O5H8Pu///t44YWduHzzZqFYDQz04FvfegibNm9Genoaw8NL8f73/wauuOIKvO1tb8M//N3f4y1v+TkByTHaPWez6OrqxGsnjgkIWbF8DQrFiuxh8+YNgWJRrpd8bDgcx9GDp/D1r30TXZ3dWLp0CTZsXIX05DieePJprFmzFseOnxCzCxqntHV0KuODfEHuU04gaFBTr3PiYqJYLCAUDCAUjIm2Q2zC/er+FcBatWA2dLSk2uGnFqbKtayCVIquKQ4qZTZJNJkSsLap1kjzCovIm7pTLxfFS5zneeBxpykF9ykFAOZ+KRCtcj2UBsoDm6KreZ218Nw7gGvSXGDKz+I1ngTIe06NLr1rrh5EzdhVSCsbKpxAs/nD800am3vXuUuT3G1zKFhqLMLJNNdzjXuJOwGxSa0jgHEIQCqoNUIoY4nsrZvXRPC/P75RROgBplILRfj1x+M/hAV+Kr/03x6AcFpBC9077v4B/PFVKDWbaDimBPeF9QjschiJmI5pWqrFA6jWK9JVaza4ZQbQZIJvrQxD44gxjIbl0rTCzFdvIKSpwowbBsfnTA1nDha7hrVyWWx0o4kA6pyouA5OvBwMMblgx1lH1azCYTKqT0OpUBHedMzQJNVXi7LDaSGk+1XORLgd1RoBDhPZVbp6OlNFUDI1mnDMslB2ckW6kwTA2oVddhb5FHXzvdVI3/HXoPub0p2nvS1F74VcTTikBp1dtAKCIdXRC4biKGYt2UgDgTrefne3gIuv/ss+ZMb8CAdjGJhHcR0LI/rykxITlmKhtzeB4ycOY/GSBUr8ajuoVtRoeMvWQaSz4zKKLGaDGBoMolQFaI1NbcoLLwBHjjSwZGkAi5dBCv2wH3jq8cPYvHmlCKqLJaCtC6gzxftiFb2dYXzhL16RdON3v7Mfq5cD//j3z6JS9uO227fj+4/vxE03bUOVImgNOHRoF66//nJJ8r75tqUS1Mc8DdK0WlqH8PzuQxia34Gff1c3vvqVh7Fp3Va0J1vEHeah7xzFts3LRffS1gm8cvAi1q/tw4PfScOHJK67MYBdB0pYuSqGx76bx4WRM7jq+iFcf3MLHnviKfR0d2LD2lV44tGzWL1inojxqanZuXMS8xZ2IpIADh4ZRyxOQTs58j5MpfOSpWJZdOEI4NzIWXR0tiAUYcHmw8kTZ9HZOYTpqbrkEsRChgiOyfelaLpadZBKtUmnir7l7BTx/1AojKnMJMIRXSwEuZAzGI8OZ7R5tSQZLYCGSYpMQMT3tl1HqdBAf1838rmmUM8qNaDWMNHeaWBqqopUhBQUNe2pVFUdxMJfwHDQEMclsXg1/GpRdoWBCgj44CdnnQhIY6eL3SwWN549pNKGcJrZsGgAYMFuRASg0JyhVq+ION3r6Lq0WrXgu+/DpuBb4KMqaAk+RNfh/tXTKFKnIiJlFuYyPVGbGa9n6Yx5y/MMCOFewqkpC2Meu7rbnSW1j8gRcPge9fOo4CSc8EX4I0qUGKSdst4qm45fZ45RHeUms1OYKu1H07Zg0+xAd2ASYTkWDN6nEiDK0DeKzvySp8EJX0eiBSkjjIAJWPkq+lu7BWSU8mURNmczeUymM6gUK0hFk/CZTVSyRRTzOZmQNbhwEGiR41+tw+C5qZmo5IroZhHh6IgFwrDqFny2T+hXnKASeJTNklhtS6CpgA1HeNEBvy7BXjRuUOntlohLeR2woCFdgcfYSyXmBERNr0hz9IpKz+ZzFoAIbYIjZLZQZbKh3NQEdKiSUZ0pARdKrK6+KxBMzYT7ACXA5qvyvbn6AbGzFY63+j3JWmGuCqckImzXRGchxCWZ0BDIkRamgKkAa5muzFpDG5wu+QMylSIIUU4LqotMAhVd0ahZYRHDdZOcxFLdQo2UvK4eLFy6TK7nFYND2NjXj29/4a+wiNd9Ni+TS2Gwuba73hFQAN6bDs3WFq9nO0nq+Wy5PUvFcgEIjwXBBju6up+6IzV14qflpJV5LvlwAPUl/Vh4/ZX4u299C6OZHGzTEdvaikO7doIqJfTXKfyfU9TJWZszeXx9FfRGAMQDH950Q9moquvAAxteKrv3mJmCdK4W5N8CIDOJ6K6mwOGksCrFNK837j0rVq7E8z94FslEEDfeeB1eeuklvPe9v4QTJ07gllu24wfPvyK20bSAXrlyJY6fOI7jx4/jpptvwuc+9zn8xm/8Bo4dew1bt27Cq68ewapVq3Hf/f+Ku+56G577wfO4+ppr8cUvflEADKcg33voIdx+222IRaPi9Ebr16H5g5jMTCA9lUZ7R5dMZPe/fAjXXn8dcvlpWXdHLpzBYP88ZKbq+MLn/w4XRibwkd/9EGq1DJYtG8b3v/8Ubrj+JtGe0NHrse/T7fOXEI8H8Rdf+EcsW7Ec11yzVWimn/nsZ7B8+VJ0dXXg5InjSE9Oo7WFr+uDP0CxfEmso8lQHDmfFtOTfLGAyfQojICFWDyID/zWbyIcioiI/Z+/fB9e2LNbGhLUgDAAVdlmJ+V+pAsYn5tZHAQ2U1PTIvCemJiUIp/gSjKY3PVCJjMuw0UuhRkKlrpfFS1rdoKmGgQqiFBdZ96ETSH4uWDDA64EKN41xgYYjXB4Hxtc0/yGOF/xdTjZ5ZeXRK80H+4F595bvEeF2sk1p8n7uAmNBhgyAXEBiFCwwgJAWlrbRAPy2Y+uR0qqV1ZFrFR+BkB+KuiJp5QUjoYDvOWuffBFVyPv1OGQ829QSKnCLejzTrtQuknRejQc9cGsqsKdUyxSPCjO5Z5AzQHrk6ZWgcYugo9bBLu5TL2nI4glF3046EM0HEKtJKx1aCGfUEm4j1HkzWsjQK46LWIp+CRQcGlhiTBQzVoIBvygBrNQMGFL2noE0bgPF0fJe/QhmVL8+HK9JmGF0n1tmgiRqlMPyOjPr9WRiEdQqyoQwnuQXSUGDhbLFONH5f00rSBaUqQBEKjkYVoV6VKbjh9W0w/H8iMSCqNczqC7uxXJBHD40Bk4VghtrW1w6EzNQI8mBWcNaL6g6Dq4oVFwTv6njSpiCXb8GK7G46fJMW3UbVQrzBDoQDRKJ42cHAur7kN+zMHypZ0Ix4ELF8+hvWUIIyPjCMd86OhqRy5fRrIlChs59Pa0ye328HfPoLUtgsu3dIHNnud3FqSAX7U6jhOnMrhsbSsaNVUTFCvncdVVgzh9Eki1cAJSwLJVCbkeTp9WRea8+cDay4D7v7EPa1asl9BHXhqPPrwDd7/9Kly8WEVXbxj795/Bovnz8Zd/8QzCoTbc8+7VePHgadx99wJ87Z/qeHHvbrz5jtW49voWPPzIXvT2dGPDukE8/dQxrF49jPHREjraYnjppVFs3Norqew7d13E8LI+KeBZBx44cA4L5g9J57+jHXjs8VNYuHgBhub5RD+kaWHMn5fC2TPAyNmMdK8Xzu/H9HRBJiiszXY+f0EC3pYtH5TivfZDATq5v+Rwh6NNJBJhZNIOigUTp06eR//QEEynjky+gXTacJ2ZTqHZrCAe7ESzrqFWa6DJLIpwDFXTQrnekI5MpVSTvJhQMCzZMRw+8rMQRDfMiuisdEPZqLKIoSbDrfVEw8HjrPzvuWjTIMBGpUZnJk3cUjK5SYQi3BwqCBotcBotQq3kFIaLtyljaP6nXLQ8N0ZvoqFwhicu52rPicUldaoAJjUtcVGJ2pek6JPbzpus8PucYklC3XitiLBZARCfLyyPofsXp2NWMIeCdQpO6CICsaq4eoUCYei+qLivcaGom1VkKyXUm5bkgrBIpjNTyOCkgfQ4n+hCAlTAOBp0vjkeS25CQUO6yuGmjqQWgq/UQHe8jfIvlDIFmViUCyVMjE5g5PR5mY6Y5ZpQvcjprjZqUryKmNnNDhH7Xkd195p09PErnQEBl9hU0k6YdK5aRQFjmmG6BT8pKhS2EpDQpYbnkZQqSWmnC5qfIvSATK/UxEBNKSjQ9wLCPCthKRqFPqcoUSIP0S6lYIlQVDiJnpWoOifK5pQUEeW25jKoZiYckh4vFrDsWNoqsJFXh9td9Sg8fA/iiOXOahRN3LUq5fGixsOleM3QsKR04Su7SNitiqilIJWJEwQpcMivJ+C06qjRPSjIM6xyEcoM0AmGUfcHUGa+ia7jusu3YW3vAPY++DBSpTpaNb/YjXuhguoKdmHYDAD50ep+FoT4Zgsg96bwnIHUM7kOdXRFs2kfrMu9y+PBzrjfH0B2Ko9KOIjprgRue9+v4ELTwgc/+fuIJlsRTiRRaNRmHLYEgDAdXIAc6XDUec3ecz+uiJgLOuYWkd4E5N8CIDN9A7cr7hWPaq1wJ1becRMs5s6C3I632bDks1aqFFWHpXjOZLMygWd+VTgYwKKF83Hy9CmhV9EimtShQ4cOiTX0iePHcNn6dThz5ox0+N///nfg8OGL8rYOHjqAO++6DWfPncH8+fPxnQe+ixtuuBH79x/AylWrcerUKWENkJJULVfkMc8//7w41tGV613vfgfOnD8lTQoW7UGCUgQQicZx+swpCRxNpsKIReK4cD6Lv/nLf5Lpa7GYxw03b8UV27egVKwjEk5gyXAbPvrRP8fw0hVItbQhPZVBtVpH/8AAItEwli9fhKeffhZLly1BqVRAa4sCC3xPdLaiJfeLL76IdZdtxNjoFEYvTqO9rQvFcgH/+MW/lQYNG2m//aEP4m//5u+wceNWnD49gl27X8Lq1WtFVD81lZY1g+eXOhPqQLxcFTqHkdpEShbXHgUaHFSqRdUsUh0GNQ1zJ2KXgFf3NpirIWKzCzSSYFPKm3C4IFY0hD6yZdgQ8QCuZ3SgmhQy5LBJMyadVFHHuP/weuF7UL/rZpzMdMdmKY8KgLhNAlKwZALCMFtvAtJAALT0DqGKYbS2t2PTmgg+85H1kgMSAgtN7nvqNf47fv23noCogTxQqgN33bMTvuhalHhhBOkmVBGQALuAWt2C7m+HQwtFVKW44LQfFnkSEVkQZQwtXvkamiAHviT2lD6HqcMhFEsVKQ7I1SUyZ1I565pwIIi6aUJnZgcXaougRYNmsTsWgEGNQBMom7S204Tu4rPqCLPgkoVPRzxmSFFVyJdlkWLxxswQpmqLjbbmoFimLV8CtUodZs1CJBh1E85zCJOTWzNkalFkFkSHLp1P8ikp4uRNUS1DQMX5i+NobU3Cb4SlG1ezyMtWIuFarSkOQyxa8/k64lElMGOxNz7BHJAQohFDqD22RSmhjoBiWEixRscjTl6Y9i6dBRkPKsqMMNI4pamYiMWZ7l6QTljISohTWSjWlMyDUKgHluPDdH4UbZ0pVGtVtLUnMTV1QUIHY4FuTKezSKVY4LLlHhaqCTmmgSC7iHT7AMyqjVRKw8rVSVx9TTtePQLs3v0qzo+OYfPW7SLwnc7WEAxoGBoKSJHy2tFDWNC/GL6mD41qFa8d3Y/NW1ZgYKATiaSG/ftHsXFDL775r2mMj03jvf9jKSoN2gcDTz02hVq1jKuvHcK69cBzz07Lcd5yOZPQT+Gqaxbi9KkKEuEIzo8AvUPKevm55y5i2fI+l6YEvLDrFWzZvAbpSaC7mw5jr6GlLYX1G7tx//07cO11V0n3/8ihCvbs3ofgD52lPvWp7di9B1i7mpoO4G//5gzqZg4f+K3LJB3+/DkFZtragVePmVh7mSFUuVMngNGRKbzt7nYJZPzOd3M4eMDEho0daO9VDmw2tSykXYWUG9aZ81NCGwtEDRw6ehbJVEpczggmbVOD4aPVYx3hUEDun1q9IDQfVklNhy5C5BCHoesxsY+l7SDPIxd0sWG06sKNj0Xb0NEVwryFBOBApVJELBRHfgISMtpk7nvMRrWZk/vDh7B4qfN/5V7lNsOkfuWGxf8VDUsl5Cq8wWtXqDl+T7TpLua0DZZQP5aX6nEeZUVWCzfHgFw/oYwxSVPC10IzAMQfBZxQA7nGWTSD4wjFq/AZpBjwftFRK1egkwJEETotYP0U+5JeZ8GqNQRYULET8fkRdnT42XGmgsQISgdRXITMBs6dOg0zX8ZAezd0joPLDZQmMqhkikKdCpN25TNQr9SQiMblOwtdTlK4ZinXIG5+BFM+eX3p7jMTgnoUuymuNHRso0C0SuGdm83BqRGpeiwUyIFmw4UTN1p6GgzsEj2Hatrw+BuGLhs2iyjpMdJG1YvndsPM5trKqqCzWRE6z7xMtFxth0yD3GmDUIZcHYTycfamIey+qz97kxChSBFUaK79LsEj9QlyLFShwf+Fx82CRopllQGhmFWaMjAg/YRgQ4Y/Ej0/e+3xg/A5JZCP4Huu6zN/34FZzSOVZEOJVDt2QN2uKcPojCAmCkX0zp8vNJsoAUe+gqUtnehxAugKRtBk2Jn7Mb0urleI/EiS9JwKRdiCUm+7NqEuyp61JVUAhEWUOIFxMuNSUnieZbJKRzMtgPFyCaWOBLo3rcPwjdfig/fei7PTGfhEe0SNm5fSzmNF2pw3BCJdWSDBT6ydXk+/mltI8r1cQq1ytSJ8797P59Js5r7YjMXEJY5hisbD98XGCt2i5BrQdAG7pVJZOt680Tl9Zoee76fgZs2Mj4+JroOTPtKVent7MZ2dxrZt23DdddcKsNixY4fYvi9Y2I9kC21ySzh95iwGB4ewaNFi1zWrKcd5fHwcV191FTLTGfT19wltb/fuXXjTm2/D7r0vCCBYe9lqAR7dXe146aXjCEWo+aoiFPahtbUd2XQDv/exP4LPCWPTxvXo6o3ihhuuxuT4FIaGhqQB88gjz0qj9fzIKF45cEjoQT9/991yH2zbvg4jI2MSgPr444/hzre+RUKHO7ta8dprR7Fy5Sr89V//LX71V96HA/sPQdMCYiO8ctVifPx//R6yuTTa2lP42Mc+ig9/+MO48YabMT4+hUbDwZvffIdcZ0899aQ4fJ0/fx6LFi0SALJs2TLs3LlTbMAXLlyEPbv3Cj2N1+PZs2dQb1SkgcD7VBpAtOgNKtoY1ypvsqk0IZf+Tz2WyRqQFrju+fce41nueoJ6z1nNwxEKlKhcMjHGIPjR/W4aOvUg6tx51/aMBkQuPtd1j2YbMtHlNFQBEJnV6BoqpGA165cCkI4ObFodxh9/ZL1QsH4GQH7isvFf+wAZA3Pi4AP+4StNPPbMCHLVMOItUcyf78d115KPDJw8PgqnGUehUBWuOW/kSCAh3uzj+RzKtSAKmQRgk+uYRf9AG4rlaVSrFcxfsBj1ho2pzJRoRbgRFQp1oeDQLUlzKBIin5/+7nThqSMWIrfbQZFKZD0KzYihxgtMgsNIt3LgVAqoFktoaWkX4ZdQFSRXIoAAveItHaWKhTBT0EkGM5UIt5gn9conhT+nI/lqEfFUHMUC6RtK7eQ3uDBy81SdTc9mVE0cHRhMJzeAUgkIsUsrwl7X7kkE0OQmNkQnYFp1RCJBlMoMYqJa2BKdQTQillbQ2aF0u8Ti1KdXFKedUyPbJ+I0PrVl18WGE01DQEyxlEUiGoNdZidBh8/voMopENGPTmvlIkJRdigsNGp1BI0odIRh11gg0da1KHZ/tbpPAhtrdaaOkuJAZxgDVlWT45RM1bFmTRwvv1hFpeJAD0aQK1QQCEdEfM7PWWeYY0BHqVBCPJSCxpC0MsPAaghFy4gllI5G16NIprowNlaUkfzCBZ1SmE+MVpCbYtHtR3efjo72CMYuVNDWGkE8VcPC4RAWDQOT48D5EwSJwLpNam06dhhYs0Y5QHETePa5EWzbNiCZHgQNDz86ib7+TixbCXzjvr24+eZNcs7GRqlvmUAhO4Xf/M0VOHS0jkWLggJkadM8OtZAf28AP9hxEUcPn8ON12+VYM5//c638ck/eCsyWWbhmDj56knceusywYkv7AK+8GcH8fafX421myDOXqVJID06hhtu6BH6FaUE6QzE8/8UwUjYh86ONpSLwMH9r+Gy1UulIErGgb17J7B0aZdkJHAKMj5hobXNj6kMcO4cTRXaUKmZyBcrMPwhjI6PyvTM54tgekJDqjWBZWsi2LwN2LFjDGY1isnzCQHTlcY5bNgyhFQnMJ0FDh64gEKOeoYgIsFWFPJVRCNxAR4EL9woM9NpGZOL61jdkslcLJZEw2zAskvS6bNMXbqy8YSysi1XVKIxHcyox+Hn4AckzzkcJCVFOS6puterBDX4Aj5IZEnIRN2XgR4tAYEsGs4kdIN6FhsWbVRJtaOAm1OfIG1aVeiiWakjFYgiWHNgVG3EEJCwulImj/x0TiYThowXTfkz/3foTGQ5MJgfZPvUdzqH8X5xXV1IHyJict1npQEiGgh262SSREG2ykjhjEVNKOZ07bwdWDHTxIBD6Eheh9ELEHNTGglAKE4lYCAQYYMjHAoK0OFUhM0aEZ7LFIVrkGcgoJ5Q/Phd5oIAFaE5zWo7PKgpFrqqmlXAxqVfiLB8hmrjEelc5ytOQHixekLsGbwyS9PwOuvKK2r2S/4uFbyXQe45aKnrgUCG0xQpbNxfVBx19TMBMBRDOBTnsuvrHn/Sm2RE6IPDKRfNA7j+s+i3mkhYGlosDX16GH2RFvgtTSZpfJ+iiSJXxrWifSPBtnuAZs6oJ6idfZNKqyEFvkyV1Gf2VCJzd3SCQ+qYyraNDDu3Xe1YcP2VOJBJY/e5MzgyMoJAKCI0ymZNCY1JgfYHaKFKUMppiLLj/be+5gKN/4pqYsYO1QUc6sDMAhBFv1Tddfn+un8XEwRXZ6AaE4oOqOiBPljUg4bDyOdzuPrqq8XCl6HG0i0Hzxs7IO4USDRxShdHsMPvnCiykGUIKZ+TwnM2CE6dPIW21lYp3DldZg2yZctWTE+XpeE6ODiAwaFeHH31ZcRiCYQD7fjyl+6H3xfFO991D/oHEmKq8tyzz+LGG2/CKwcPYXh4GQ4dPiqTbVIGd+/egw2bNgq1atu2tTh7jhN44PuPP4o33XabsCh0w8T+/S/jumtvxf/+k8/jV/7nr2PnzhewYcN6tHe0oqsnjA996BMCoggqfvmX34vPfvYzWLpsWByjWBNcf90NYupCQEHNC6c327evwZNP7sE112zGA99+XE1iIlE88/Qz2Lzlclkzn31mB5YuW46+vj7JSnnyySexbsN6ob0dPHhQpk6kdvGcMDiSDoDZXFaaKTyOU1MF+HxRoUDzcXQno+MYrY/5xUkWASSBDL/4vPxdnjvu/5w6MbyVzWGeL+4tBEakO5Oux/fEn8kVNbN4qOtCeluuPbUyx6IORK2/NEoqa4TqJgyHTmQxFMz5aGM49too7v2ddWiRJHQ2YNng/dkE5L9ibfiJz8lzSr1D0wCe3w986WsnUaj0QDfCuOoKDStXit290HQqRQa+qS48O7vxMJDLA1VH2cEeOwocP3YGg4PA+983H2dOA08/dRy3v2WJ0LLOnLWxYZMuBdiX//kCjp+oiaVmS9LC8hWDKmVb6YblYitlcxgcTGE8baFiaqjZGs6ey+Ps6ZO46vI1mN+rS/E6Np5Bvc7NUxPXELtRQb5QRb7iR92i20gMmqZsWUkHYfebHUndycAI+pBrWLCcEJpWGKlkALV6GZZVESROfj+LNaG6kB7m8MYpytguFk0IXYbPyWKMxQFHksxZkD2fydV+1QEjzYKLDUXwpGHxZtO1EIL+ACr5EgJ+JjTT816BIrqmsCBlJ6JSq4g1IKkT3Bwjbto5hWjsXFCPIxxt8nY4lnctVpmSHJbXrcljzBpzA1Q/gbQeep2XS3kYegyaj/xqio51xGIEKKq4TsQNODa9uS1USk3E4y0C5Hi/RmIQGhZzP+iqRO4mrfASTNhjQ4NYSWh3FcQSBrLZqjgcMVysTJE1HYvoX04wFo6JloHd4qaTk/OYm2qgjSnRGMEVVy3F0AIfnttxDPl0O6plH2JJFsBVWGVmQbBTnIfZLImPe1t7h+SVsJag535vf48YCpw4eRTzFwxgy+UDoBMjJ1oMLly2FDh1No+u7qQIw7lJZjMqsLJSAl54fgLDi7sECO4/+ALueddW2UfjEaCSc7Bpow+ZIvDAA3V8/V9exbvfvRar1gHTkw6yFwpwzAKuvnpADj5BEo0FRqfy6BlMIl8sYWgohmoFOPHaNNaubhP9UrkEfO+hw/i5n1spr8tMAcqYlAAAIABJREFUmnBUhUqOjgGj4zksX5mSBgInK6++aiLVSteUJubP03D/V6rI5fOIt2fw/g8sF33J//nqUTQrg1i0MIaqXUAgWkMswcZCDTue2YfujkXQkETISEnmyJHD5xCLsQNrYtnSPhRLVWQy9OXvkU1mMp0HnJh8qIaZF9Go4U8ikWxFvVFUgv5QApZFnU1ENidHY/gV78EAQiEf6hTBuzR2qTVlpOJIKjoBiC/EGU8ZtpEXAAJjEvDTrLQguTcRLSJWqjVODOh/T8qmT0ezaiGlRVA9P43qaBbmVAWGxVwP5SKk6FgQahbbll6uhejPfLS/9YkOjUUrs4LU8IegSGPfAJaupNwE22J44GoYZqYLBA5S6CvRt1xU0t2fLcMVAFHgY6a0nylYVWFP3YfqFDK7Q4npOR2jFoaFFNcSHjdVkPLmJE3LpTzIdOpHAQjfzwww8jItXI61dEFdAKIqZwU2PGAyt5yWAsBbsOfgx9dTfDzoIWXiHH2I4pR7szZvu1KJ1SJmlymJS4maKehVMSvAhNMXpy6J9Gqy40AXGhyF7VyndDhBAzZD4gjWbAdxS0fK1tCrRwWAGJaGZn2WJsKwOn4RjHiAbO5G6tbPl4IK1+ZYHS5PnO8BT+/MvgFIYKOKE3QjIDToWjyM0z4T7/3DT+CLzz6Bh3buhC3cdh12lYGzYVTthpjE8HzLMRBji588AfmJxcB/5AFy7ajP54GMHwUgs/+mAIgHRlySmroo3EtNXe8eAOEP6ZjGBkY6PTljB6/oXNzEXFto106augah/rnue3w9TkYYUklQGo2EkU6n5flbkgxJjqBUYMghDW5MJJItEjwYiyelcOZ+zQl0NBqHY4UxOV5APNou9Klbb7sSx08cwlR6AgsWLBBbbqZ5F4plKfD52t+47z709fdjcnICW7ddjieffBx33nmHTFx4Lmv1IpatmC/vKRbpxGfu/Rw+8IH/F4888ohYR+/a/QPc/uZb8PGPfxyZTA7DS5bhgx/8Tdx99ztx511vkVBfXq/tba2ytrLWuPbaa6TgTyQCeOSRp7Ft21YcOXIU3d09QtU9dOiwsuz16ViyZCkMI4jDh47g8q2XC8ihjmp0bAzt7e0yFeF06vDhw+JMlmpJiRUy3++6dUuxe89RtLf3o9nUZOry9a9/TUAyf5fnjMeZNDOCOX7t3r1bQAfBC98DJ1Y6gzmZlxSOIJlqUWL5cgXBUEgsmQlU5AqXhoh7pQkA4ZXHaYc65z7a1bN+dJpiWFRlTpJjShChABBrPjq6OrGZAOTDlykNyM8AyH/krv/P+x1pQAEoNICnXyzgxEgY+w9qmJjQmTOGQKCC9t5j+MVfvgy7fgA88cQ+4dpee+02bN8KfP3Lk8iN+1AqWKhZJWzc3IcNG3VsXB/E6FngpZcOY9uVK/HoE4eRzY9j6fJFWLlqHo6+WsGTT6SRjHdj5fIgrr0BmMxBCkYmqseCAE2ySInyx4FIUtmyfvdBYNeOY/joh4cx0EeefE381Tk5oHickzxSaJjCPlXw4eQZC0dezePiBdqtpkA+qh5oor2tibUr1aRg35ESxiY0+KwWtLf6Rfeh+8tiV8uFKR5pQb6QRd3Mwu8nn9kv3F1lThNA2OjC1ERJ3IeathKQidU72WksCBxDQFfDLsEIUE8TdlNhLQkrC/sD0umjMJluKczZcJwoygVS16jRscQ+mNqEQoFdMFImqI/RBDw6ho2GXUcwxPR0IJMpCRBIJcLSgedjaSpEa2EjpCyXC7USQjFNAticMockqjNdKJFlbsIwyFGvIkCah1A8mDpPgXVdut1hhoz4QsgXKJAmZ5YJrrZYvtLvvFKyEDHCCuyEVPGcyzXEVpCWgdw4o5EA8gXJ6pZAQtp9C9Dzq+/lIk0NfKhbaXR0BhGNO9h/4BB6OlYhGm4TululWEdnKiwapGIli0icjjNl4VjbdLmyNDEIiMdVoB95stxUurrbJXshFiUNgI4iFaEASUBik52YgHwO8pV5kRSLZQwvmS9CZPhq2LylV2h+dEoya+MYGOxDsezD2XMlHHutiO3bB9E/ADCfLmYwab2CK7ZFMHqRQXZAS7sKr8zmSY8LY8liBez57z1dkOkaAdK+lyaxZUungAceF9Kp+BYyuTrG0yNYt3GRmqhMAbt3ncf6DYOYSDcx0KPhzz87LmC4raeKq67vF0vmL/7DQZRzQdx62zASnbxOS2KQQDfe73xrN4YXXwazbqC3i0npwMsvZ9Dbw80NWL2Gx4+86zPYsHG+fP6RCzmUqwys9GFikmAlAaeZwPHj52AENPT2UUOj49DBLKxGQuXHNEuKHW8zhdj1iHcnIIrzT20BTR4cERNa7GqSGWYQkWfgC07A9k3AdrLQKLxvBuHYKhSO9KuKBAjS3c6HaN1A8fg4aiM5NDN1RBFE2B9CQPPDL7p3E2Ep4lQEI2cRBEfiSEUdB13ImDbsFefEKoYGk7a/YouqSR4DLy42A9SEQQEFclQ1zyffLY6VlsJbdVXhNjtzUCW+V+B731Vnn6JsZnd4ExDmZ9DdjRuw0rK8EQBR+R/KuGCWGuR69wsIcemfLjCYfc1ZEKIAySy6kPc/U1O7HaNLZhs/avU604V3gYMHUHg8aOIxS/8RmKcACMHHHEH7LHBTHVAFQFxbX8m7oV5FnTfeTNIN5eQo4Jc1r0F9kNVEzNKRtDR0axH0x1oQsnWZLggnnZMtF7zw9eWcuvS6S0DITL2vpuPemZurs/Acwl5PbXo9mJF8jEoFsVAM45Ui0jEDP/fbv4F0exy/9slPwh+KK4vwBjMjDDCRyyH4lckYKWz/HgLWf17NcMkz/YgIfe6Ewzsqc+d/M8TOmbvAG6+Jpohn0TUt8MZ2LIKZy8QpBXUbIk72kVJaEdckSet2TS5m3JdmqHqOTECE3kgdEPOBolEMDQ3i1MmTMkUcGhjEBU6agiFcHB1HKtnuBuFR26UC/zLTdHPsQiTcIpNhs1FDe3sEheI0ImGGHppCn6S4njVJMByWTj+zSVraWuXaYkFOjRKF38PDtALOYPOW9egf6MSJ46fE4fHzn/sb3PGWu/Dqa0dww41XoL0jgcH5nfjEJz6N6akiOjt68MEPfgC/+qu/jrfe+Wbkc9OSmbZo4QL5XDt2PCtOX572Y9++fTIROXfuPFpbuY4HxdpY3BN9OpYtWy6N1q9+9Wt473vfi/TUlAC27z/xuDSZaIGcTAaxY8cebNu+GV/5yjewZcsWZHMZLFy4ELv37MWmTdvEHplBk3/4h3+IeDyGX/zFX8TS4R7s2PGy0EXXrVuFcrmOb9z3Daxdu0Z0LzQbOHL0GFrbe5HJlYQiNp3JynsjmOJknNMQpQHxsneUHbiagLwRAKGpSVM0IBShcwLibxZh2lEU7AXo6CQAieDe37lMJiDGzwDIf9HC8O98WiUNtFGHgef2A5kq8NwuFjMZBH0tiEYLWLJyGnfcuQBPPFbF7t2HpUCdN68fd90xiE9+7Cm0RFagraUb2VIa193QgSsuh6Rr0xWUhacRBcbSLIBpx9iQ/AQWL3v2Ag9/7xW86x1rsHwF8PgzOyUdODdp4eLZKbSlWsUOd/m6xSjVDZXb8fIELp4dwV99YQO6Ogk0JmDZERiBOFgrlvKARbpIZxwXp4CHHk3j2Mkqclkb7S1taNQrsH0NLFgQwY1XtYuQ+9Gnsjh1ugGrGhZrzOnp07hs3Txs3R6Vgp76BH6x0CNtlYUh61Q6QZGiuGcP8MqBCfhAm9iw2OqJKNcFICwC6X/e1mniiqvCQvHZu4euSTnR2FQKBUTDYXG14Xi90mAyazt8Vi84yQyEgXyuKNkasaiiaNGFyawaQisw9TKC0QgKeQbyxZCMB1Gv0FrWhmOxeGKxovQl1IxpEYbX1VChVewPU76DdXaEOZmKS4c9V6LWxge/30SpWEQq2gab4MWw4DTrQvZgfgbFZ+FwQk0+NJX8GmDwoEMTSUO60pyMsJjkOIRWuexyOE5NFhh2GEVo7TQRiblcZtrG1k3JWggFIkgm/chMl2TUnWolja0A06QuJyGOa8LA4HnQ6BrVREubhmLJEipfgEJlnRuVcvVkHSFaA55LEaxXqACQ4ppLWWsqiWymKgYB9KJXjlI2OjoDGBvLIxoLgdxkdng4Wmax4fcTEDIIz0a9HoQRTCJXqErBaBGw+moI6TbueNNarF4B/NmfHkGpVMfCJcMwQgEZmXd1tItpAZ+vXi9Jkcnzy82CGxs5yfxOW8gFC8OoWUAsQUCeRl9fh3COKb4/fXoKCxe2Iz1tIhI08OTDVXR1hiWP5tUTGVxzbatQy5547AJuuKkfXf0EQyXMH4hhehJ45OG9uHL7JmSngWgYOHUyj3XrkrgworJjli4FimVg//4juPGmFXI98e8/eGEEm7YMYOSCiY5OQyaGe/dksWxFC7q6FE3xq/8yjkKOU76Qm/dB27moSiJ3axJppEshrMITKS5satR/aYgQgIcaaPon0fRfRM26gCZ4ToJomD4VKKhr0A2/5AUxOzpoGwgWgMzB8wjlHMSsEBJ6BFpTE+Gzj85EBCC8WRlKyI1LwI9rT0vRcLMpImWx21VyFjRJz9QZnKo4VIatSwghrxVJDvcpqpTQQzzHKfc5Xw8+eDWqgnd2CqCafKrCVY93LXOpAYEtFCxSOfmdU0seI4rBZwEIudNqAqKewwMgrpmA+3ysXD23KWXp7Bb10sV3JzZS0bkFrksJu9QFSonQ5XXmTiq8ScCc795jLpmASEI6j5WXDeAV82ry4X0Gt1euxPBu8S/Pw9mSRj2comMoACKuDAIi5ZwZmugACUB8po2YpSFu+tCtx9AfTSLKArZWV0UNpx6kBLoTECWCVaDI+5o7AVG4bGZkpf7qUojmOkq98Xas5kJ+huTRmKVUhT8exUTAQXL9CgzefC0+/Pk/Q150jLSXDkuhXbNNsR9X1DylofkpzT9mrw3vCMmhUtfy3BDHWQg7e52r46hspD39D4+ZCk91XdlcUMjzQIdIod25KeMslEl1YmFLPZibknmJCJ7P59GBDNoh1+viiPXOd9wjOtSWVAKDfTRHOYtDh19DoVBCT3cv0tNphCN+HD56UKYMU1NZGHocG9ZtwdjoBEZHL+D667dj5/PPCQAiVYg5IMoohPtaDbE4qUlxEdcTVHHPIEVpYGAAFy9eRCIWFzoV17BPf+pedHUsENs/BhOWSnnEkwYGh7rR1dOGJ554AolEmzhybr38SjzyyKNYuHCe7DMrlg9j86YN8h6++c1v4pprrsb58+ewfPlymVRs375dLOa9AMTHHvs+rr76GqFhM+iRtC6mzt9+++1Cr+JNc/z4MbFKXrNmqVy6L+47iLVrV+Mf/vFLuOmmm2SiM7x0WLQ4nP7sfGEX1q9bh7/+678Se+Pf/d2PYM3qLnz1q9+X40/ARYBEqhnT3/v7+4Sy1dM7hIbN/CsTe/buFeoZJx5Ma+dFoQIT1TXjTUDUOuXlDHH94/Xig89m25VNi6Y0raoEID4Lul2AaUdQsBeis7sLW9aG8UcfXisTkJ8BkH8nUPivehgLpwaqKFsx/NoHnkbJnIdsFRhaOISOFh2OPYq+ngauv3Ye9u8zsWv3HgTCDcyb14crtwzji/+0B7VmP9JZP0plDb0dHUgZVbRGi+jrqeBtd89DTQO+++hujI9nEYmk0NragUI5jvOj7Thx6gTe9tZ5GOgL4cW9J7Bm9WJ0tgEPfHsPRi+ewJq1G7Fh8zC+/JVz2H+ogGSyA6Z5Afd+egP6egC7NgWfFUVLMoxcEZiaLKAzbiAWD+PQceCFlwrY8cIRbLvycqxZrTak/4+99wCyu7zuvz+397pF2ySthHovoIIAU0QH0ww2BgOOIU4cx+0f23HBjmM7iWdip7jFJThgGwImFNOLEUggEKi3VZdW2t739n5fn/P8rnbB/ufNvLGTeWe8MzsLq7u3/MrznO853yLJ09EgNEch6Ieufhge0RgBcil48dmDTJsW4sJLWxgf7+Vwx0ncTr8JybEsWWVUKE/W2NbExrfgmRdOUi5GsVXDSnPSwCLx9ETC3nyMjvWw5pwWzlkHRzpgw0snaGgp8J73zNFpj9B9BNTEGyBTEh2GOPDAr56DE8dGCAfjKmwXIVooPsjtH1xAfxc88ugBGppjZHJVkmPSJg6odiUYcBKNVhno6cJl81uWji7ShRwFKag8XgpVJ7FgiIijgs/l4NDRUwQjDRL/qJ3gCmkKuSp+RwRhOKgzqlPSoys4VSwmWomS0oXkzYfCZsog3gKy+8vaIZQ6AaGywSgwU7p6iUDASS5Txem1kRP3HodQcRStqLOQEOzViUdArOidLcAng5dEMqFmBk6H2CkWCfpcpwGGPE50KYlEmXBEJhcGNMr5kBpeQh+TSUmVFX2N2HyVdSztdIj/uCSxS0UstrUi9BbrWumAyfOMEwoHlHMvQYRyjGXjEd/2cjVrNEYF2XxkkiScIpND4rRJGnyVgCeEoxLk2JEB6hqi6mziEr1CvojX4cXllDRwETyK3iejfGSZxogNZz5XsJJlxRTAh9tbpnFKiGI5qe5R2XSegF9EmFkNypNk3lCwke7OHMFADLevrKFaDQ112s0SkC7TkOHxNPX1AebLVKVf7JZHaJ8eZ3wMohHJaRlnzZoIe/flaGj0MmuWWYWOy+/XRtTeWeiCjz+5g4svW87QaJb6ep9SNbdtG2PegiixuNFdfe87fQwPOPG4w+CQrAaZHYT1vFiRIrrBaNyhzaSxi72pZD5UHG68YYkHSVNx9lN19ZAt9lAqp/EGvOrkLmFdHglftNsMBQsH/qoH10iZgS1HCaYcRKsBvFW3TkFF6yG+VCr5srQPJlPDCtyrgY5KRRRdhsuvWSvGMkmBiEUbE1ctAfsirtaUcAlTFOG4UEmkONdWvNXdtfq+tSJWHZMkPMyiQZli33SRJ1zw1Y9crzWxzxVrUI9b+O1mAiDHaWICIkdjMgAR+GGgnRapyomcEKGbaYYlcD4NQCYmNG/XD5jfT6aQWTLs39qCf9s0YNIGZmhDNa6/ASCG71+DoKaINS46kydCNd2KlvkGXGhAoYdyxQScyWc1h1sotmKIYjOgUgCjTJJKFQICQEoOWlwhpoYi+MVCWPiPaoAge56xAtZXETCiJ6JGMzL/XSuuLUZITSI+CYAYGtBkYPb2PXzi+cS+2yUGEmLP67LTW8rgmTUN96I5HMykeHHnbhLFKv5AjIKYnuQLOgnR61X1Tr+v6uC/8Ly/zYbXfOrTbmLW2ToNp2vPao6hAey1OeDEZMy61lSYLLRdM/0Q2o5cE0IxUoGy5MDIGlILIrKK1dNmBdpscun0Q/4mnUrpBOKSiy9h9qxZDPT3UChI9z5MW9ssHvrFI9qY+ovPfFybk4nEGIODw5SK4niYZ2RolDPPPJMH7v8Z17z7Su6776dKpR4dHWfV6lWsWn0m4UiY/sF+pWFLg6m3v08pTDKBkDV9cGCI9vaZjAyN6O+E9iT7jrg2trZM58iRYxQlRNVRpK4+RNVWZHhkiGgkzuDgKPV1zQpEJNxXPtvaNauUWrZ//35GRoa1QSZZIBJuKwAkFoupoFyCEBsbp2gQ4bXXXkchX6Tz5AlWrFhGY2OUrq5etu3YrqJ1oT/JFEVctcSi+IorLlf9hwAnCUEU8FffUMemTRu57LJL6ezsVMDyt3/zdWUZ/PVff4WZMxvZunW/XgkC9mQyIu+vsbFBaVgSoRCK1OH2hek8NcKmV1+lo+PA6TR1mYAYtoisD5MnIGb6UaNjiQjd/LtoQMR5sErZZicjei5LA1Io+RSANDU3KwD5+meWKABx/mEC8l+4yX+PD9EysywihxB3fWwjWdoZyWa58pq5WuBPaxU+NEybAqOjUmRBMGqKCkdZLHlBWDTf+xFseeMk0xqnUR7toiWe4pyzvVx9fTsSF7JzX6dywU92DpLPu+jpc7H7oChry/zR7S1aIb65uVsL/WXL6jXPIpXqZeq0Zo4dh+99fzdDo1Eam5ooFDr4+leX0hCTcL6XWTpvBaMjGV5/cydOG1x98dk6jXjihU72HU1zvHucK65ey9rVIuKFU70JWhvDzG1DO/upouHQSzCgAJNf3H+QSMjGNdfP4fjxDrLJKm2t0wlH/QSCxutaqCgdHSeJNU/jrYPw6JOdVMsNlIsSAieLZV67n05XFa+nQmubn0svt3NgP7z8dBep5Chzl5T56peXcaob9u89xshIkjPXLsEfk6wDv06QfvaTAtvf6iXgj1Eqj2B3DdA2o8xHP7qW44fhgftf5fY7pMMB+/bCzu3DKgq7/Aovs+fIxAhOHskRDXs18DCdK5HICOfYQyJp9A9L5sG6tfDiy7D5zZM4nM04PS7y4jTm8ahrUjxiTRIqGc3OkO6rcGM9rgpTm+L0dPUQCDaQyQrfy0NVPLitnqQUB2qfXCoo7SqXSarIPZ8RO2cfyXwSj9+ho+50JqHlkojrxA1JrICTiQLRSFizRCT/ROhIqYzJXwiG/Go7KPqZclHsOU1KshQNol0TmpaESYnZQcBnLDBzWdGZFPB6hGYmXUSZdrh14fT5gqo/EV2CiHpFNC0deamOZSKi7m3FPKFQRDvuqbQIGO1KWZNiWrIajAhcuuDG3alQSKvDVLUQUTAlkzPhN8ZiLsZHRAjt1AmOvDdD1TPWq8WSvE8BUELJE2qCdKzLOOzyvsxzqBVduaxcZlmw5XOKIYPHGyAh2iK3l4I8T0Xep7E5FLOGYFAenzMd8KIAVh+FYo5CIYvf52b58lkKQo4eyeimI59RbK1LxYxSqFaeuYhYzE/bVJNrIltAIpOioT6o52zXrhQen4PZcyTXBp56YphUQgK9vORLIvIsYqtGTXEnDXqjSzefz2bSb0XCLX1soZuUHSUqngGcgRFc/iFKlVGlA4omo2AX0CWBknJ+ReQldEUb/ooH73iVwTeO4hcL8YIHd0WuDwlyq+KVTUwD8oxBrNzYBgDJ6Z7cs52cbl01Fqi18kooWmIzK+5OFn3LhAKWKcm5EcqWAhGTVl0r7Y0gVytc9a2Xrp1MQWqTkJquW2o01X8ooJGUY7FjFqc64yBjlbhalIkNr9GAGABSmzSYIEKrj6jdeSuIUFzNLCRUq2HNVGESRez0uGMybewdVacWwb9ZBU8GL79NzK0uUnJsMOd7QqRtdTxVbH7aY+m0xmMCBJn4P01Gr8hP46olRYiMRHQCIteHdE+ccmVV1EwgUBEw6qbVE2F6KIo7l30HABHKmyl4jAvUJGZcTUhfOy7WoZg8r9LTalGADAB5Z8ZAbZpiUfDkOJTLRAJ+BkYGIeJnSPjH7W0su+YqfrphA28ePobNFaBcdVIuyBpgrFI1O0YWj3eGk/wea4a3PfV/CkBqV10Nvk2Crqc1T8Y21QDKieyY01e2iNBFQ2nRnGoTMbnfBFCk0iLI9+q5l+Nhjn1tAmP2aj2H2BgfG9PO+3vfexN9vb0cO3aMP//ohxke6df1f3goy4svbsAXcLNm7XLaZ07hVPdJTp3sI5susHvXft3bz167mmVLFzNtWlAdEgN++MY37iORGudDH/og7TODPPn0awyNDOp65w/6tasvYYXSjJRgY7H9HxxI8PKGjWzY8LJmJfm8Ib7whbs5eOAQjz32qJrOzF8wi/rGqOpGZZ8bHxfzmhg9XcP0942RSmXUKTIcDmlQo4ArmSxIsS97m0xc5Evs++X4ykRBCnop7GVFkMDFRYsW8sorG0gkx01KvTATslkFfPJ8+UIOfyCgQnWZpuzbt0/3kTNmzeTxxx/jllver3StkaFhvvnNb6oL13vfd5OC46ltrWoeID9lOrR37x6WL1+mjbye7m48vpDmmh04dIw333xTncuExitALZ3JKgtg8gSkBuh1/dUb00ys9TGiL5XWk0yDbTYywmBQClYKASDJ8kyaW1uUgvW1Ty/6AwD5n1oj/rPXkVOXLVfJ2Ww89XKGrftHGMk4GEukVUw8Y7qP1avqCAfc7N8Fp06NEozmWbyoiXjI0KiGhZaxp8CpEwWa4kGc2Q4uv2AKV18RJxpH7Uk3vbFTQ/3WrFmhG/wPftTPkVP1Ssm6/RafAoFnnzykLkrzF4R4382zkW53f3+eZ5/t49nnemiYslavM4dzmM99tk5fv7+ri2DAq/ako4kStkqJqfVuTUI/OeCibwxe35pgzrwwixbAM0/38MJLm1l71mJuv34uPd1F/v2J7RRtNlatnsYF72rimV+ewOe2c80103j5pQ52vHWAc89dxawFYXX2GejPcvBAP4cPDnHu+rPZehCee6kHt71Fi1ufv6gUGlvFh8ctmQyHuOuupSxcCP/yz13s2lShLhqlbXYfn/qLOYyPFUkmBunqGmHGrHYS+W5yOQ8t9e088NNeDnYMctkVS3AHEtjd/dQ1eFizahonjsKTv3yO2Wc0sXbNUg4egnvv3cl4IsAZc2YzbSbMnYtqcWT60zbdiJil2ZdOwMF9cP/Pu4nVZ/ijP57NaBq++y87yGam4vHVk5cEetGnlEw2RTI1iM+Tx+P0EA47SeWOc+66xUxvcbHhVzsZGM7oqLO+YZ6aDticXsaTZvIhOhBPcJxzz4vQcwoOd/Tiqk7BbbdrwZpK9xNvLOLx54jHhaZVZXwsoxqLUNhPseigmAtQzPuplIPqxObwDZMtDmvyrACffNaL39eg2RwyDhdRYSAoVqvGntnvDZBKmMmClGvG8UyKOZ/qXyRwT9xmpMAUcCbJtOIiJongogGh6lWtC/aiclMrJa9SlSQjRgC5Fn7ie16QgDFxl0toZkU2WyESqdNpjAASj1eS7lNaLIeDYXXgEXAjxZJw+jXPQEQxll5TgIhQ1iqlCk5xdjF164SZgEOEuCWcYhXrMuJ1AWGFSlI3rnx80bxNAAAgAElEQVTeoS5sQieUzpjP5yKTljGdT6l5Wq8Jj80m/GoptktqV11f52Df3n7cTh/lYkXBjNrLVgs6FXI4JEPHTtAXJp0aoVQdUcBUKUUplaXgS+ELeAmF6+juSlAqRAmJG1opo8DDbvObPBP10jYha5pz4DAe9WIrJhM0yQPJk8URHMAdGsHmFv1HGiom8DRXSatBg2w3uXwOT8iv1ENfyUUgZafv1QMExu34i248YrYg51+mS2IRK3oRryRUS4ig6ZoLhadWhiuoULG55coj+Q3yllUbYgXVCb1RUsiVSmJXoCGAyHhbSbPf/LT6vZY9qRX2rc8vzhATAMTkhZia0gAQATjiPS4TWHHoM5a1Mm1RwCRPoUMDY4drUuwNbUgKMKGVGpeYGqVrIgn9NPCwWvqaRG+904nOv+VfZU2IJj6JVRpYAv3T3KjaM5zOAxAthbHkndCTWNBJKV6W1as1ATldQL6DWGQ6/dZ5sFLcTeq7oeyUdWriNLknau0r/18DIHKOxEwA/BU70aqHqb4Y08N1uDJZKoKi5dxrJ8AKXVSBuAFHp78s5x09l2owYB1XSxaj598CIG93vZo8yaldCeZZZWrjdDlIZ5O4vC5ShRxJl42xgJdrP/HnvDU6zD8/+BBDmZLq2Vxl0eWZDBBJ15af//8AIG/PAFLanTYezLkyAMQS8dcOuAaa2rQYlmtHaEwCKKQAFrG0nAO5N2sUPqXiWMC19jt5vBTjIvqWDnx7e7sWxNLF/+M/votTXZ2ap3HsSD/ZTIE161bi9lWpa/AxdVobToePfXsOc+zoCYIBEViH2bdvD++++lp+9KN7WLlitU7RZa1raIzjF8MYR1VZGDINOXGyU21w581doEBDJhzVip3ZZ8zhJ/fcp7rI2267TQX2S5bMpL8/Q29vLydOnCCbSzFn3gwWLZ5rHDWLJRJjBR579Hk6j0mz0UW+mGbVqpUa5Cji7qPHjtDUNIVAIKgARJpm0lwL+IOqBRELXnG0kjBCCW/s7ulVYbpMTuRal5+joyMK8AT8yb4ox1AE6HIPGzvxoF6zHfv2q45E9i9pbAn1a2pbmza4ZHq0fv1FOp1pbm7i8OGD7Ny5gzVrVuu5PKG5LmGS2ZI2EPr6++nr6zfOqJaLmVCha/bVp0eKtfma3pjS2BG3G7kFnMYaXfYzASB2Ca4WFywJIvSSqrwDgAhbgj+4YP2v4hC14ZUckCqMlGH3UegfgROdJUYGu5k+PcyCxVGymQovPNXJiWMDRGNFzlq5jHNWhbjrrl/SNH05QyNlE3KWG2R2a5K7P72cpjrpXo9QJMSnP/dFprW3cteHP6YF8Fe++gZHuwPMnz+T914fUDBx7z2vM2/OfOYviLJ4icnxkEJu+3b42c934fUuZWBAtpoBVq6MEfQf4r3vWYTfI7SajHbDx0fznDy6lent87H74jz9qxxv7uzk7HPncuEF8Mh/DPLmln0sWzCL917Vxs6dPfz00c14I2HWnTOLSy+eyWMPHsDndnPrrTM1sC81amPt2e20zjR6jJ5Teba91cnhAwluuPlMfvEcvPbWICF/gyacB8JZ0yEtRlQ3kcq+xRe+uFanDff9cAulkSUEvF7OWDTMn/5ZPRLUXB+HI0fHaW6NqMtJKuMm4IVv/O1hTpxI8tnPr6CuFfwhyU0x+40UQmJLK7Wq0Iuku77/ALywocyho0cp2wZ0IRrsLdHc7GP2/DSXX7FQA/ieenw3rsoCerolk2KECy9dwNyF8L0fdtDTV0+5EsftFaqHjWzSFNhOV4bx0RMEXCU++cklBKImeb0xCh17zWYidcxoEv7j0T6yOTfDgyktsCskqW8r86lPr2DvHnj4wefxO2dCKUosVE+lmuG8C/2a6yHPOTQIqTGorwO332gNpAD5xS8KdOwdZunSZs6/UCYh5hrZu3eAalVG4SKgr6O3N0G5bFchdL4oI/QShbSb1uZWhgYGmT69gc6T+4yI0RahKPam/jxjYyl8rqk47R58fnETEMAiBY6MtYOkMxkCkYI6ZZULFVx2t34+r9dOoTBCseCklGkiFHYrPUlENmKZ2ddnQIXY0gZC0s3K4XYFjHgvGDCBc06NYzPWz+rqZcxVBaSHw17yWSn4JchSa2ITWijUZxFEl4pavMiEUr4EUKnFdHIMrztqNElO042Xgq1SdGIv2TVIVJ3nBICJkYNfzAKEKim5BaL5seF0+EmnxIHHr113+eySRi+dv+R4jly6QDwexuGWUCdxQ/MqyJJMr97+IRyaPB6kmHfo82eLRitUKtk1XNMvIYm1IDvpPCud2whNNRbHDSV7Fm9sEGdgiET2OIViGqcjpp3LQimleQBSyCYzSfzREOV8CW/eQTjtpO+1g4RTDkJFD86yg7w4XYh+RycXgq5N0J50x6UYElNYE19iQuYqDqvI0YyJqjpnuUSYXjYUGNWg15LirTpT6FfmuqmVWdYyr+wj8zvt3sukzF7SnzoBscIKa3Q0Zaho0Wt0VJJLJGYEcoyMna4MkU0ekqAR+Tw6C5BUbyvYUOg6E1QhA77Nt5lqyKY9QZey0sqtPzAgxBT9Bpy8vXtvMIH53TvF1rXnVGG3CIvLtbDCWveyhlTkvdT0J/JeauDMFJM1spJFippwFNNJjkwZa8faUHL02FoJ7poUL3oWmUoL2tXASTtRXEz1hpkRqceVLVFJi5Vv1VCwrPBFeb1ysWhod+/UgFhrnVrQ1lzCalwoTZavTXTMZ7Hg1m8cP32vlvWjy+cknUuTlSlkQx1d6RQX3XEbvuVL+fDXv05H3yChaAMBm9domCRjRpsmk8/LRDlRe9nT5+X3QdWqmRzo9WFNEk9f8xb1723gdtK1b2XTuCybagtOmyaGImbr2pd7TKiwHo/+hQQZ2x2iNRQKouw5BvxPWOUbbqQBIELNk8aAdP/FDdKlwvNoJKL5Xtddew2j4yNcesl5PPnkWzz00MOEIl6+9JW/xO0T5kJAGzo+Dzz66BbmzJ7NGWfE+cLnvsEtt9zGD39wD0uWriCZSrJk2XxWnrmYcilFOOLH47MrHXjX3m4eeugXXHbJxcSjMRKj44RDcXp6RviXH/yrFtzz5s3B7ijz6U9/lK1v7eXFF36lwbUtLVM474I1LFg4i0BQgvkgMVbhicdf5MTxflrbpnOq+wRnrTqLh3/xCz7+8Y/zxBNPcMEFF3DWma10dxt9lscjU40S3/nOd4jF4sybN0+DHq9+97Xc97MHNSHd5bBz/vnnaSjkc889x4rly3n6mWc53tnJGbPmKM1M8ovESlfE9BKxIMJzWR7k74WaJb+TfUOAmpjNyL10xsyZur/VQhJHRkc0LkFApYj27U6PxgCIjksmNMJiEECjmUFCpTQj4Mk30un7yayNJV077Rr4Jmt3lbJoUsUJsVrCY8uQK/oYZybNba2sWeL9wwTkfxV1THpxKUckEktKhx2nstj8Prq6jSZCLEpbpoE3Bhs2ptm3c5Tx4SS2Yj9XXXw+bfXwd9/YQdXbjNsbIOgrcsG6OAtnQDwAh/fsZny0kyUrZlM/pRGbK8TxziIHDrl55IltOPz1tE8L8f5rGgm6YXgwz/Rphov/yisnGBzu5+xzVzN1Jrz8coZNL6cZHfXjcHoplHupa+njS184k7HuFE4JnHFGlP5SsQ/R2NSK6KQ//+WtjGYd3PLB5Zy1Fvr7ID9u3t/MFrngoV9cdZ0QEIF3EZ569AixUITLL2vgsUf20Xl0jHnz2jjr3AhNrSG6uySzws7DD23i3e+5jMdfgf1H8pqfIE5cFduY4WdW41pM949t4XOfX832tzJs3nAAb3mZjp3r206xbk0Ddb48caHGu3K0Tp+iItrRhEu1GN/8h92MJILEGxuJNJQoFbtYc9Z0pjX76di5hSsvP5v7H3qBxobZxILtbHj5GHZvlEuuiGuh+Morw3QclPyUKuHocT5010o2vQavbz5GKRvFZfNgryZoa/Nz43sjPPbUGFt2Cv8+jsdV1oDHglhtITaF4HdLt7CDL31xFRtfHyCbGaWaz+B3lpk+JcSFF80l/Wvlyxe/tJVooIU7bm6hLmhaXSUnNEyFkz2GwlbIQMcBeGtHkobGEO86D/ySqVJIsW/HHva+2c2X7n4PWenuB5yUf11A3/1XBxkZsrP+/NlccylkxHRAcuOyxg44FDVUpq9/rYNKuZ5lyxuYvxS2vjlEejhCd2cfHk+aP//YPKWkHThc4vU3u4lNmcKiVeJZDqUUPPizfUSCOW6+eSUStn3PT3bjCy5RAbjbN8zCBXVU80M4pf1c8WoSt8OdwuWKcbjDpnoc2SwkSFLG2f6A0ATKONxil1whl5PJiFgre3C6q+QKYjLgpJgvK41PN1vxMhetv3bTbKSzJdU2iD2ugA9btUQ07FQKtQRuVjwmgCmdqxAK20km0ni9Ab0ORB/lixqwIV24ctaGW7rBlr5GmEvyejKhycv5FI2MWkZ7VCBYEPtah0edU9wOoS7JvSJW1RIz7tHkda/PTb4oAZuSXSO0NnnOKjkRFYb92ngoypRBp4KSJ+THJQLqQkYDFSs2mY5U8YYcSu0U2p4YS8gUXrRRdm8fp/q3kcx1qYC/VArq2N3nqOL1uRjLpxW8+yMhcokMcfz4xyoKQBryXtzjFYIOoZqVyZeKeIQakZX8FHE+ksJdwJYpQCUMUACI2J3qdMNm8jyMM1bltDOWFDkiRi8LZ8qy2DWTHKuzL5Sn09a7FrnJmjIY9pMRj58uV3UDNZw07Q7XaAZSbMvEQ6iFp1PnLWAg79Wij8n7N/WyCRaSwsskHNdK4NqkyQQL1or6yfuRvktNF5bfTspkOF2IW5BA6Vy1EMbfFKEruBEdT9m8P/M1acJijRaE6qhfGrxuMiHU+UYc0sSOQIMMTTUqxaNqdlTnI+dLKDpZnHYn9opcs2o6qEr0svhFyTRR7M1lauD0m2BXKXzsDmYFg7R4gzgzVexFY5cuX/Ia5v3U8kROI4hJM5nJ1fzEv7/9ke8YnZgz8g4wI3oGD9m8rB+aYKCAd3g8gScQphSLs/qOW/nHxx/jpSOHcYdjRB0BkuNJ/PEI+VIBh0y8aud30rjGWBxPgD2Lbfe7LT206JMDLmJgsdc2NtCGky+2qE5c0t2Qe6qU1266gErZw6s2F5WyZPBIeK6bkgScOr3kJH+rLNa7frLplGZuKQyVa0M0YcjEUr7dxr7aLtMRc/9OOFoIuK/pr6oMjw6p7qBYyOP3+Pg/n/gULY3NmrI+MNjH+ovXs+nV19n46kbOXLWc+YvnMn1GqwI80diJBmTjxs309Q7xgVtvY9vWDqa1zuRv/+7vWbJ8heZ2uTxF7rrzKtw2KOSS2F0+MkUbL2/Zzdh4kuZ4iK6jB7nyovXqTnjvvz/Lrn1HlPY0c+Y0ojE3N914PQf2H2LTK6+qcHzhwrmsOXsJU5rqNMNDaqPRkRxHjxxn777drFqzhoHhEdpnnsGbW97i4vUXcd+9P+fSSy7V7K/XXn1VgZcI0uf8mhVxzz0/ZtHihaxes5onfvk4F118Oc+8uJGh4VEGek/yta/cTTzqZf/e/cyccQbDIwl1NHzksafU6dDYVsgU361rkVgV57MFwpJqX8gTDAk7QcBeXlPsJftMAItci+IqKfol+VKdp6yd4kwmLR8JXZbrRDRdFp1Omiiyf0itNLlhUpssGsBqaLu6VsqoXJPRRVcmTQiXUlvdZEkWvQzaZtLU1sK6pT7+5i8WahChSyYgGvT8hxyQ3+3C8F98Nlkq5JIYB57cso+xopdMJqyUkeYWO5F6ON4HnV0F0gm3EW3mR1g6N46w8777nf0UbSLnsTNvVhM33yDeyrDpxUP0nTzEutVy84SYMy+mws3XtlR59fU+RpMuPMEohWwv110ylfYWGBjIMzKc5vChfnZs6yCZLjB3wQwWn9lCU8tU9u4Qd64kubwHmztDrHWIP/7QLPwikM5ndMGTbAtnIMWUliYGhuDTf/kGDn8r77pkKvFm0UgcJtE/xqqls7jmihhd3SUGx2XxMFJNmUZsfvkgdTEfN940jY59I+zdcYrW1jhzF3uJxb0MD5ZIjjvZuGE351+6jvt+WeFYj1CAZPOv4PSk1MGpmHHpaBbPHj79maXs3QUvP78Te2EG5VKW+UvKXPfuVnySq+Kp4vEWVSCf166sn+EE/PBfj7FrX5ZpMxfS1XeQZcuaWLc6gr00xrZXN/D+91/HV/7u+3zuc3+qhfPdd79GyenhqmvOZOFcePa5PnbutxOOxqmr7+WGm6ayYaNMlfrwumIU0nmifgexcJk77wzz9AtlfrVZuEJRncBUyyVcksZmc5LNi7dQgjrfUT732eXs2JdjYKCbWDCIo5RgSrjEuefNZ7QIn/nc8zRFp/F/PjKPmAQN9udJl220zHQznEyTSEv6cFwpWg/8x7B266+/pk4NCGyVNF1Hexg96eScc2Ywmj0BvjCOYJy7/3qX0tMuXDePu26G3Vu7SYxLCKODdLGPc961WO1jv/ylrYQCi+jp7+TcixuYNi3OWK9ZZuz2PBet96iOIpWGzZvHSRUKzDuzQScFDWH4u6+8wtQmD1/4/Bo6T8EDD/XQcdhFtL6B+Utg3dkQ9xubXQGusnZmfv25RZ8i2pyf/7SbFSta1dhA9sFt23pJZ/v44J3L1Tr5gQcPUy2bLJKqPcWcufVMb5eE8hSnjom4PIDH6yOZyhAIRRgZG6apVdKe0xRzMm10kxjrZ8nCOZpYPzI2jt0fICnUBLdPu2duh1OdyNKZCna3Xe2sExIuU7UTCwTIjpaQCDOnZNWUJBi0qsWXFHfC0XV5nGSE0hQIqR5DdhxxThEUU5aJjZgJBAOMpbP45BqwO0gkMjhdXrWITmfSBPweolEnifGSBg9KYSlObxJIKinfmWQGr+a/lLF7AhSkZvALbUb2BHGOc2r4o9OTJVc5QjLXSb48Qk6ye8oh7BUXPluZQMhLopRnJD2OU0L6yjZiVR+V3hSJvd14R0rECl6CYrBQLBu9jGSNCOAQ9GV1sUW0rE48quew6ZplOv9maiCp60K/0p9S4EmxYUJ4FYColkN+CgjRInly9ocp7E2/elLw4GlrXqtArYnCrYJd6WAKKKQbKFk9xvVNNucaNazWtXdJorWVQ6GgxghWrM9g6Vtki7cmPfrRLImCAQnme7LwusbPnwwelLKmNbpVck/mKVmFbw2AnA4i1I6mASO1n/oYuwF+0umU60utsOVoV6uaMi9mDSKAFSqixrMKEJF0dKVYmeaRdkBLEgBro+SsUHWKy0FOBf4SKFkpOqjYA1rkiLNZncvBrICPJqcXZ9Y4NtYoYgaAWCJ55QhO+qqZBJwGE+Zc/gYF6jeyTWpakAlQYo63JrLoa7uE51+RQF65d3K47B6SLjctF5zHgVKen27eRBoHnpIdny9AVoCH20FVQIjV7a9NO2oTBBPcOAlm/q6nIApATHCS5PsoGLAKQgUgYruohhOyfNSiKOW+EvMA6X6UcTsKlEoFcsUqHn+Yss2hharHLeLxHE65T+UoGbShJaUAkEpVptdybUs3xlAYa3oBc81XqNrLEu+o17ME7MojVixdzuWXXK7au7PXNKuF+choRkHgY798jBtuvI7e/h7mzp9DICiNDti0aTMbX3mN9mln8ME7rufokSxvvL4Vu8PD3PlLeOKpx5gxs5FrrzyPhlCVk8cP0d03wlgWjvZnqJ/SQtgNUxtizGptUivhpzbs58f3PkgkFOIjH7mTWNzN4kV+errg0IGT7Nqxi2gsoABkwYJ6zWAbG80RDnp59NEXeWvbq3z4T/+YcLxerfBlTZBm0zf//sfcdONN9Pf2851vf5v6+jqlQN1443t4443NXHrZxTqR6O/vpSQW81mhPw1w4sg+Pvyh2xjoO0Uxn2XRwsW8tXU3W7ft5403dxGMNGJziGOV2NyX8fk8eu+mk2mlt8l67xb/eJtNJ/KiG1HxeTiizmaZbF6duAROCrVKKF7SnCmrsYAsaHJN1ACIBT6kEWKFutYmtmZybDRfumLWmjUKQKqUdKIsjQoXzqo0gnMkSl76HbNontbGuTIB+dQ8wgo9/gBA/otQ4ffzMNnWUmJVZ7Px7L5jjJY85MtBwrEIDnteEyqTWeHH+zRJWxybqnmoi8h4Gl587hQeZ5STRweJB5ppiPrIJruYPSPO6jP9mjZ+/BCcOimOBwFWnAWpAqoR2L4Njh3u4UMfaCEWht5e4eqL1aTLBGuJk5QHwvWS1JyjkPHy4osj9PaN0zo9givUxa03L2H4SJcGygin3+0vE6qrMqV1HoNDNr76N2+Rr8zA7o1RrIyTy43isVdYOC/OTTfU8caWPp5+uotQcKaKXyNhJ6XCICtX1nP9jXV0newi7G3StMFQuErA51WOv2go3txymMZps7n38T4GkiEqRb9yhqu2JB53gEpePMqFPrKbL969RLUO3/vHHbiZyqqz6qlrgrpYlimhMm5bkUgwRsMUGBzN4BIeZhJe31Ji6/Yi/YPilTvOdddPVy3Lay+9Qc+Rbu688wa2H5TgvQhdh+G+e/fh9MtYs0QsmqWpZRr7j5SJ1fnxeAa56X0NPP280L2EahQgMTJEyF0m6MvzJ38ynaeezbDh9TQOV4MKzwULiXjc43NryZFJ9NIcP8mn/89q+kfFCnZUx6WxkIOoJ8mcuVPo+/VE6a++8gLNsTb+7EPzleL+z//0T8SaZnLNjVezYfPTbHx1C8sWX8a6dWv5t592sWBhG+vXywK7n1I2QV2ojYi7TfUVBftxgvF2Nm2x8cgvDzCWSPCea8/i6gtsnDi8h0IxRDKTxhXMsHzlWboQ33brI5wx8yJWnBXB5hcOaD/NDTNpa4HmFrNohQMw0ANdJ6Hz1CgzFsR0nD1/djv9XWma6/2c7DxKNN6I0xPmpVeydPb2ceHlM6iWRimMJyikc/T3DzF3wVzmLq7nxEnYvkUmEgUuudrN1DaThH7Pj94iUpfm9j86X6co99/fQcceH25nHZVqHx+4bTbNbWLkMMTBPTJBc5LKDmF3SABWC9l8mhWro7S2eek6MaThjSG/h7POamZ8vMjW7R0cPykWyg6mtc+gtdnPkY5xkuMJps9sJVxnZ9eBLpyWb34mOUZLfYhKJUu+klP6l4AVHTNVJZ+liD8oQSEuBSHCbBkbGyak3N5R4rE46Uweh0xw7GIWYELSKmUnpZxNQVmuoIbN6kQiXd5iwYPX4yCVMi5o4kwjGoxIIEA6LYJtJwVxFXNk8Yfd+r4i9V5CMUlFHyORO4rDk6bqyDE8miCTEgCTxe+qEI74sPs95MoFpU3ZyzaCeCkOpBnc20mlP0s9AZzpCvaCuL65KeYLeP0+chrcY7ms1ICIgA8t8I1NqE4EtAgywEN+mvDlqhVIWKPiiKhcNk0jLNf/1lC/iSJ1Mvg4XfBbtJUJuo7pwBuxZW2iIVQSASEGfBhxtKbQWbQh0Wq9A4BYxlKTtR1K29JC3ljdGu+v2lTDst+tva7qGSZRfGqUpkmUJNE9SNdTheaWu5UVca6b1oSVrtnDatQwzdgQn8BMFo/TpW5Hp6lpCv7sasUskyjROsjaKlIr+VYanHD9xTBCXMcELxZV9UFZ6Hh2mZoU1MHMXjB0xZJdKIQe/ewNHjczfF4aHS58cvo1x8XY79YmP/IZJgvpa4J98yneOQGZmH1M/LtV+FsgQLUJVtE04fYkp1n0HPIt90wWh8c6DiU7g6Uy6dYpXPqRD/PRb/093YkUMX9U3QYztjIOCfBRFzUziVIdhfXW9Kz93gGIiP7VJ84U/Na3hZ3Npy2ZnnVNlyRThZpBgxShbodLmwKForge+bUQlc64iJYFoFTUfrpG3RJIL2oveU1jrqDJojXa12QLYMkREtqi06ZND3FOFGenT3zs4wwPjjB75iyGh0fpOHCQ5StWqNPU9u3buOvDd/LQQw8qfbmpuYm6+joN+nv00Ud4z/U36FT4xRdeUAvbVavXEY238aMf/oh1q5bz/hsuoM4Lxw4d0YluZEo7B/syjCRyZBPjNERDHOnYzczZs3FGm/ibb3yLithGVvK0TY1z54fu4PXNb9HT1YvD5iAWC7Jm7RKWLJ3B8eNDjI+LPX2ETZs20T94SqdNI2OjXHLpZWzfvoPLLrucn9xzL3feeRdjo2P8w7f+USc/Cxct5KKLLuTEiWNceuk5HDnapTrEJcvmsXvfIE8/9QwXvmstjfVhDu7fxbnnrqOuLsDOnSd4483dbHz1LUqSf+YSqpRxhtPptzZYJC9O0s/TGoCqjYNKWXWYMvXQFHTRRkquh7jK2exWurmNsk7wavblurBZip5Jd5GGC9b+31qpdG3W1UVtFI0DlqojKTmEkifruQCQMo5yhmTZz6BrDi3T2zhnsYevfnIuITF4sYn7nbTS/zAB+f0gjP+XZxUAkhbhq83Oi8eGGKl6SBZtGuhVzCdUvOTxRdU+U8K9hDMuqbHC65WLsL83bzhcBQ8SYXD8cD/5zBj1cT+hoINTx3sgH2d4QGgWblrbGvGHYc7sKIf2y0TiKAvmBmmoF9qJW7tfYmMrC9GUKTYam8ElQcuS4fBrN6577kmoRe0dd4aVey3vpzlgLiFB/7r+iF5BrFhTcP+/w0sbewiEW5QDLBkU0tmffYaf990Ev3qpyONPdNPY0G549cU0tmofF17Uzk03OzQTofPQgPL9ZdQtdCR1W6qKCLdKU3sz33/gJIPjASiHqJSl7Mhiq7qxlT1aiI1nDnHZ5XNYtwb+7ce9HN7fz7vOX8asudDcJBOlMWZNjdLfk6O5yavdVKE7yf0kFJw3tsDzL5ygvtHNnXe1aDL3fT/+NvOmzeXW2y5hOAc/u7+DrsM2sukgnnAjhaLYINu59PIY3/xOFzFBjBznjg8u4YIVsjEAACAASURBVOHHxujpSeO2hyhks7idWebPbeKG67389P5+tu2R49hIwGNTfYnpHlV1IS/lh5nROsTtt8/lldf2cPjYAbX5c9tztE+xceVVV5KqwCc+8SCt9S187e5zaYxA54kSvrBTM2GOn0qTK0iCe1itXH/yk+P4AxXOOafKxRfPgEoSW9mLpyq2wsKvRwXy997fy9HOIr6gk1Ur6nn3RW6c1QT5glu7XJ6Q5H946ev18NWvPErTlNV86MMtRBrhsSd2ks3kaGz0EI6Ns+bMs0kOuHn84f1kkkXWnbeURWdCx6Eu5s9u0+uqLgQjw0XtwLp88r7hhZdHWH1OnEMHT9IWbyHodbL59ReUW3rO+Qv49nd2cvCAnbPWLuS6mx0kxscIVKIc3j/AnPkebC4Bl/K5Azz7ZI6+nhylwknu/tISAmGZFEFQ8jHt0NUHTU0mWPO73z1FkUO8730XMbXFuLXJtC4eh3TeXOtShH3162+yZNlCmhoDnDqSor+vh6UrzyAYdbDhtUOMJYRWV69ZMe+5LkwwZIIp5UsLO6cRyW/bAY/9so/hsQwXXDRTrXlz6QSXXCyWieDxwbad0jRI4Kg6NTjR68liq9hJj4qFsQO7e5xIPEQ6Z2NoOEciWVbtTTY7SiwSoFq0Mdg3TqkkHVShqDnwBe1kSifxBA2tqSJWlG0+POESw8nj2D0FpbCNjqbJpp30dvfjsheV41w3pZ5QNKIcZAFEHjxU02VGjvfDWBF/3kllOCMpnATEbKAoYm07ORnzi3+/FM8SfCXiRA2/qqqRgSn0J6YgSl1S9yotp6mcpjhZwOP0vxsqliVLPk29mZx6bqYNkyyTLP3C5M7eaQBibdQyBVFqglwkNRcYS7dgTAomaFMqYLdgVG32YsCHTQGI4ciLVmUCaNQyQEzn3OQyWNDhdD7IZL2HkQCbCkGKeCncK3IxTnJmkuMse4buG9bzasFfqeCxu/TYq1hYxcYGBQiQVCG/GBYIQJacF/nbUhFbuYzb7jDBk5Wyrk/OilMF95ILUKpIp7Won9Nrd2u6ddEmI11xSKtQ73bTLgDE7sQnGTI6ebEE7tI9tQT8RjRvKvoJyPHOMcLE569NNQzQmth8NbtAqWUGEdamLfIYKTSNAYUE0eZwuORYyfu0M1yu0h/w8P4vfp7vPP0Ez2x+g2AggpTkOTGVKBXUwtdMGAwQNE5mv/n1+6BgGe69NZlQ8CPnzdwrCgxksiN5DGWhzYlBg3xOASBFbM6ydu4LmQo+d9Dcf3IOLBCrkyg9XNa0UACpZSmtd5WOHeXfretTKFwGQprPrwDE0LBk78rkMtgdTtrbZ2jS9qyZs9mxYxepTIGz151Dc/MUtrzxOrfdfgv/+A/fIuAPcOutH9D9rbeni6eeeoKLL7mQpuZ62mdMJZNJMKUprgHJ3/v2vYwPDvKpP72LWS0RKoUCnoCbkgu2HcoxNJallMuzd+d29u3ZSrShjrkrz2LP/gNkhhJ4nXZiMS9XXX05L7+0iY59B3QqPGvWdNatW8EZs9rZt+8g69ev5oXn9qh+I94QpuvUccbHR7nuumu5/4EH+OxnP8e//dt9fOC2O9ixYyfPP/+8CtHXr1/PihXLefW1TepCNTQ4wJEjh/n4J/6Eo8fTfP/7P+CP7ng/mdQIBwSAnLOOqdOm8bP7H6a3f5w9ew+D3UMgGNEaTah0cnfKNVculRWAiL7RrElCixanRplcGgtdue9lTzB3k3G3U0AiekA11bDsrq014zR9UG21ddY5sZxYluamqSKND1OPTQAQs57VAIizklUAMuCcfXoC8tVPzrEmIH8AIP8rwKP2ojURusggnpaOqSfEuCRVu+y4pdtmc6iLj8flUYtb09GQrAcRXxqxXUhyFiTzoQwjQ3mqJQ8DfTmymSxp8c4ezJEUu9FqVOLBtK3uc4fJJWXsLrzzNMnUkC4bwn0Xy08zhpcOVxGXP01TUzNDA5LQnqKuoZ54vQOnV5xwsgqAnBJW5nHjckjyqRQWHhX9Hjhc4NjJUULRKdpdkg5syOvA585x3jkB9nbkeHVrL6HoNIJ+U4QU84OsXtWomoShfsNRk3wQ7TwiLhFmNxIKjyQ03/doF0PjHgpZKZjdmvwpm7ukkIsVbJkhfP4sN904lf5e2LThBO0zGjj3/ABeF/Sd6GXWtGbGRvqoj8vkycbQUIJ5Cxp59vl+Xt60izNXryUS9bFyuZO+7hS5ZA9zZrTQ0BjkP57ex65dA3iYytSpszh4optp7Y2cs8allKDHn+0mUhcgGOjj/Avm8cQzhzh+NIOj1Mr4aIZCdZhbb1/BokXwzX/YQ+9QPV5fM/lMgUjYreK+dFaS1iVxOsmMtiSf/EQLu/eZjI1ipkLQXSTmS7J4ST39Y3D3lzbQ2tDAJz+ySGl727cforFlDo1NQufLKqElHPGqLfIjj8pkKqMTs3dfE+GFl5/RYKWQt4GNGw4zZ247dU0uvvntY3T353G4itxwzRLOWwluW5K+/l5yYiFbkXFvOz1dAZ579jDDQ34WLZ3Deethy9ZR2tpizFsAg2MnCfla6elwcN+PDhOtC3D19S20LxDgV8LvdnKk4zi5VC9zZp+h7l6prJehhJ+3th/l+htW8NKLXSpavvKKqTTIgAzYs1vMEg4zPGZnyYp2br7NwZ6dJzijsZ0ZbQYs9AwmcAW9BCNujh6B/3h4lLVrYjTUw/YdBxkbG2He3KW8/sZW1U1decU8NS/41QvjNDUFaGyoMtD/JtdetY58SjqGdjxByTiA/mF4+JE9XHL5YkI+yI5CXRzCMUMRGh6Hf/r2ThKjch3NZd06qeUKBHwpnLY85bycFQ9TWuoZGIF/vXc7i5auYNFiqBRg4OQI1XKRo8dPsmrdWRr0ef+D+4lGQtzy/qkaVljIZnBWTChmgUGWrWjhV7+Cp57ZT6y+gTs+1EAqXyXit5EZhEce7GAs5aFKUAMzzz43istfVjqdPxxjXJog5QFs/iLdwyeUWiPdYkkjphRgdCRJJpOiWBRqQpBYLKqbnTQ7pECR922ThkG2gi1ZJlCwk+8eIXmqD2/BFDwluQmlMBZ6WbGkTkluoQLIv0k3RIt8q8h8GxCx+vVaXBowYqhXFhWrNv04Lfh+p4TbKq6Uv16r8U0BVfv/Gu2gRgETHYpkgciwwNivWkGfFgARCpau0VaQoOZgCO1JJxfWREWhnjUBEQa1pReZTME6rVq3PtdkkbpggFpon7yY8L3NFKaW7WGmQbXuuzy+BkDUKlU6pCWh0El6tBSqlhC7VNb1V469W7qmmootuimnASKqzLeE/2pJLeBN9G1yruy4NPxU0o+lm56lUhZqko2QL6RFSsXh08dJAGWD28OMQEAnIO5sHqcUyBZiqHXbpYqxtND/6R494ThmXMfMcbAg2yQnsBoIqYETMzESZztDRZGiXD0mVFwvQMtO1uVmOOBl9sUXEjtzGR/98peVvjqlvZ3BbFrpukKjVKZdLbjxt1kivx1B/c5qDgHYmrciWTg2NxUR/mp3WqhYOWy2kn4+0YVVykLPkW64hEeKVlNuTjulvAOP06vEKqHMuZQGapyXBGBKUK24Gkm2gzYYa9bHNbc6i8qmiFXNDKxutkXDkuaUANiau+DA4DB19Y2Mjo5RV99EtlBV0w8phmXo0tzUwNjIkOps2lqn0j59huZ4ZLNpgiEx2LDR1FrH8Egf/lCIis3P0OA4uWSBD9/xQeJBD5VSHpfPS8nh5ljPGKe6B5gvHceS2OCmyFXyOGJhNr/+Jq5MlQvXnYPTWWLa1FZ6ewbo6+3XTIxg0EdTU5T168/VBpO8v82vHeTnP7+fVWtWsnTpfAb6TtLa0sTLr2zi1g/czo//9R7efe11hMJRnnv+eQUHEjYo31/9669w5soVLJw/X++thQvnMzRc5jOf+Sznnbua97znGo4c7mD27Fm0tAb4xSMb2b7rAMdOSF4KapGr160YSogDm4JCsQYX+mPNfU+aYaa5I65dkrRumhNyPxsqomgJa5M6nYTaZQJoGism88jihgqoVIBh+bUrtDBZRmYyrauuEZ+fnoC8HYAYCpZPAUjT1FaLgjXXAiCiflbR2O/snviffiJbdfKc9n/61f+br2edTnXAen5/imIkSFJ4zdWKjq8kr0EYCvIlAEQ6w3Le80Wx7q1oZ8Ftt5HNJPAFHZRK4rji0SmGXCvS0ZXHD/ZUGO4pMdKXxiOUjXSFSkEEtR7cHhuplMmI0M1KaKPiMFOWraBIpjCgKZrFnA+Xy4NYWI+Mj+PyCHe0SLngIp8uaRqxYGyfy/ijhyNxshIsJyFz1SrJVIKGujh+t4uhvlPEwhLMl2dc/r7iJBQIEfC5yGWHiQSdmp3R191DNllUVySxscvlkpSrCWyOHM0tceJTWjjSNY7NEaNaDpKWxzokcM2uidB63NzjFEvDrFg2k/nzhN8pNzIsXgbPPd1BIZXgYx9ZTS4Nvd0l5sx08rOfbmPpspUqwt2+q4+bb21SLuqDD3RSF/Vx4XmNCJ2/tQ32HBR6DLQ3G5D0xAsFzj7HTWujaEBGmLs0rhqLhjhIfmJnD3QeF/9l1JGqP9HNn/xZqwry//6bW8iVphOva1KamUxAZNEYT4jI2IfPm2fG1BzXXBPhwYffpL/nFA3hOJ5qloWzI9x04zrSvxZF/+VfvkR7yxT+8i8W0tcFn/nsJ1m+8jJu/+ClPPnEZja+uonLr7qReQtn8v1/6SQUjHDFpVGmTYdvfvuv+NJXPo/H6eaDd3yZM89cwc23XsM9P+3EF2oiXufhmishO1hhepNdk8zHkylcXgeDQyWaGkM89miZ55/fQ1NLC1dc28iTz7yhC/nlV81jPHOCns4UEdsi/vlbbxKIOLnxlhXUt6UJhgtMnxKjY08XQ/3HOHvtWrbvPExD8zx2dwyx/1Av19+4lCef6GL3tp188hNXMXeejKDhR/86wrYdoySydlasaue6G20qtPflYbBrnGq1h6o9TUHCA4tRqrbZvPraMRbMb8HtKTA+PqD2h+vXr+Jb/yAbzCqmT5/F668d5owZs1m62NxLzzx9Hx/7s5vxOVycOjXIie4EmYKPDa/sZcHihVxyeSuZZJWTR44xrbWBWJ2HodEkU6bW8+1vv073KRtr15zJJZc6GeofIOxL01QfwI2bgYFRHL4o45kA99z3Ou+75V0sWADVHKpVGuhN0Dc8ijs4nawdfvpAD6VCkk9+ci7Z7DBD/QcoJr1KxfHHqrS0LWPbdhfPPLebhcvncOP7vZQp0VznpDAImzfCeF5CEEuM9ie47fY4re1w5OQYTl+Uk4N9HBs+SMaeYSQjv3MrZWVkMAEl4YM6lZOcTCQo5bLq5BIKBGltbVPditgB22weSpkSjryNtkAdyWO9HNy8DV++jM/tpeiVwkk0BBX9FsmTU3QYkm6utsOm+DXUKdMlN85D0iKRTJGajMIU9iJCl98bIo1JVZ+AHqZ5MdGhlk1ZpiwmEPA0+LB0IEaLYHISFHyo1a8EZ0qXXATmwlixktuFvCoFub6HCR9fTSiR93A630SAkqWhsGxltYk9mWplvUNZj2vC/NpWI69pOpqm465p3FYBXAMhtU9oiuKJiYF0/oVeI6BFrFQL5RKpYkGD5rx2JwGXh7DHj9/tUZG5HP9kJkU6myaVFzqfmBio6EN1AwJkRJMkRa5H9hK3WKDK61maHQkkkzEyLuxOrxYpnnKFZq+fWaEwDWJdncurq9nbtvF3JtMbfPmbXzKJOp0/UdONTICx08fsbUnzk/Iuajl84vRkryivXnKGdGJQqFL2+uhz2Jiz/nyW33Adt37qE/QmUgQaG+lJJ1XvJNMgo4cxE63fcCP7PYEPvf6tOkHGVBIIWRHjAJ1cFanaMupQZACWBL96qFRcVNUetUKxmtPzZ5NI0JJIykt4bVUiIpwT8Xc2iy8UIitNQSlmrefWqaHe3QZQi1OfpUafKFRrIMyyq05nM3h8IvbPEQxHVWNTErtlp5dsvqq0qmjUz/jYkHZbMskE8+bM42DHYepijWpBLmYI6qrks9Pd18mU5rihdSXlczpJjeeJReqoFAvkiznycl+73JRtbrUqz46NYysX8XrsdPadoqT1jpP2eBtxfxCfz8GypUt0LwyHI0pfks/Z1FRHMiX7h101ditXrOEHP/ihuiNeffWltDbHiYSDdHf3MGPmDO77+b9z9rpzmb+wlWef36oTnJaWFkqFIl//2tc4Z+1abnn/dWTTZV544SXWX3wx3/3uPRw7fpAPfeg2nn76CS69/FJmnjGbl15+leMn++jpG2J4eFwzqdQ2WoCH0Kdkqinc91qGi6Xxql2Hanl/OmC0ZhJgaFo1pzhjm2wBEIUzZopq1kJpLqhy01BCFH2ax+jaWpuOaW+iRsGaBEAqFdw2A0BEA2IAiI+vfWqOJUL/AwD5b0KI/+afWwgkY4Pn9mZIuv2MFHNU7FUdC8rm43I7SaZK2pl3S6dQKlK7jaL63YuA1KaZHdKBzhYK+AMmNK4gydMxE16YTpZJjtgopu2Us9B7aoh0Iks2ZSOfDpFJ2TSNVBwbnCIilFA2u18LO1nERkdGCQUazOYq1FAJiXOZFFRZf8QW1C5Yo2psasV5R4RODuF/FoQjLp7p8j6KZBIi8JMNy47H7yFTKeqm5vWadM1UephCPoPXHcTvlUAf8RG3KfiRiWLVnlPXI5n4CG+5aq8SCIT1+KRklCQ8cQmJKhbx+uyUK6Nks2N4PS6WLp5OX2+OVDJJa1sD+/fto7Ehxvy5LQz2jpAYHWPxgpm8/to+GhvbaGmNMDBcxh90aIr3U0/uZO6smdTHQ5w4upcL1y+mZBPtRJqoN8DJTthz6ChXXnUGlRxs3X6AxavmqUtSXKhscuzENlQoXjkJmoN4I6wU+tEB2LjpKIVCiwYV5SS53HJGqtFGnM4kS5Z4uP4GNz390vEGiWQQClx9CM6YBce64Z/+aSOL587g9lunakf2eOcI/rBxBes+WWFkZIjWGY3atX/m2UH6+/o5d10ja9Y0smv/Dtadt1wtdnfuPkFzc4RoPMYjj55idKzCnHlTaZtix5UbYtEZ9fSeSjF1WlB0+2zZso+zVizk4YcSbN58UCcg66+M0DMwQCY9zrpzZ/Pmtl/R1DCVptgcHvr3rbgCfir2BAsWhZk5o4G2hga6jg8pTUhyXWLxMKMJsVoeZTyTZ+lZTZzsGsJlDzJ/lhevDXU/G8nCw7/soauvyJQ2N++7tZmwp0ryhI3eo73MmxcilRkBV4RsKcLrW9O8/mYH/pCN225fqR2uF1/cx43XL+S739/D2vMWcqKzm327hvG5Q0TDVa599yzeePVXfOD9F0leGb19GaouP7398NqrCbq6Bli6ooWR4Q6mtThpnhLC6/Gza98BLrvmfPqGYPeuMT2vZ50Z5eihvcxoixH2uXGUHfT2DhFpaCFXCfL9H29j7TkrodrFu1a3sbANThzpJpnPkCzF6U3X8ZP7NtMQ8fCxj6zE708wrclDJePSPcQTsXP4eI6HH+mmf6TKBVfMwuXN47AdZ9WSeZzYLW4uBQazYTZuOkwlY+ejHzmD+ctg/+E+cNZzrL+HHce3knOXyEu4nttDuSwuY2mKaZkEuChUSmTSKdLjY5SyObxOJ80trVroBKN12izJJPN4qm5CNg/DBzs5uXM/vkKVhng9OSluhHpVquCt2nFXbDhKFWwCSNQ1zGRr6P5WC+iwgrDUlldcXi06ljxE6l8FJhZoMADk//YlnTzp+FlhWhNsHotyMJF2rSBFBLVa9AowEDchWY/kZjZFqKw78p4naFSyPk4WSRvwIb9SOpNs9BbBWgtwC1jVaFLyrhVgTOITyf9L4SFdTwEXPr93UuFbq9KN+Fm/rb+XTmctD6RmySt7SDXgwe5y4nO4EYWG1+bAJZ/GcqESYWs6l1EtknwWKfpkI9CAR7H8FJu0clUtPCWYTgBpLp9X7Zqs3aFQVMXp0kW1F0v4CyVa3B7aPX7iOHBIsJ/FT9KpzWmu0qRiflLg3sSZnIxIJvQeZsIxAWhqgOC32RTrpEPxqUxASvj9PnVqknNZzpepen30lorMvuA8fL/WmT3wyga2Hj/GGFVSIt73eLBr48061r8FgLxNrvLfLBfe+ecGgEioqFyHLhMeapcrWpwU83ptS7fbbvdRKrrI5oTy58Th9miNIedIgHQ04MVXKZIe7MNvK+NzCvMii9MXoOz2krc7yMt9qloTAePi/GUFRpbl+pRreaJQlddUoGLR/SRjIy/ATtyYyhXSOdFcTGNoJIHHF0GsYWXaXy5nyGVGiUigXypLXXyKJqD7fFHKFYcKqf1hP2PJUQX+dnsRZ7WgUwabw0cmX6YkxbjDQa5SVGqn1+3BUSpRFg1IOKjTuWQ2g6+xgfFEmmq6QiQQ0ppDJpgyMZAGjtwrEgSYy6WVGSLhrU6Xh1isQalrx44dUYpWOOjWSUldXT2pTIbNb2xh3oKF9PYP0N8vwc95lixaorVc96lTrFy2jHdffTk7tu3mqaee5tzzLqShcQobN73EwoXzePKpx7n08stYteZsPn/3l9UB0e0Nataaz+MnnxGqrQGBcr0WZBpixYiqBlbzdMRN0BCu5B6UqZTQCmW9Vl2s0K8U0EkOl6wf0m4wgNIgE9GKSFfDErFZ1Dpz/Zn7zqjXpLFiNWjeBkAsDUilrE5XtQlIy/SpCkD++hOz/jAB+R2vBf/fnk422GyJqs/Jm6dgoCi2tGncfg8hv9NMI2wwNGoSVz2y+Bcla8GpDiWZbAG3x0sqncbuKqhtZb5oxyOJ0h4b48mk0qgkAZSyVzm5ohWR6YCAhlMnRkkMeBgayONyekklEyoeFGs3lz1MJBRlcKiH+ng94yNZ5RvW1YcYHR3F5w2TLwr9xICDgEccTsDrqjAmse0VtxFNVaukskm1QBVtSTHvJOB1kRirUhe3MTxmfLvlhilVpEMiE5QyqUQVny+kmQoCptSiVKbGMrGTrKuymWTks2K7V9Exs9wW4hku95B0+KJRN/lCVhfMfC6Hx+0hlUxRkaC2kkMXqFhjmEw2RSFTUIvAYi6vi1Y6nTb0ApuIv4QjL45FTjJpEbmLw5F03kvkS/3aDconbQT8DQj7XRJYXZU0FVuB0VxWOzLuSgGnw0XfSJpwRPJHKvo806Y1UiznOHzkIHV1U4EpGh4oLDg5/9lsmUhEsitkFx5jybKY0rV6+vJ07Okg5G4k4vMzpz3K8hXQMwTf//4WViyawy3vi6lgUtgt6nBkQwt2OVKOALyxFZ55plOB2TlroK4O8mV4460kW3ft5323rCYWF7s/eOMN2L+/j9HxPj764WW0hmHLK0mlWMyZC7v2dzJ33nTtPH/vOwdIjTs594JZnHcxqq8QIaqAONGdiF5ItJ7ilJbIwMhYhfbpdrKpDDNa/Gx57RixaICTp3pYtGQ523Z08/xLe5i7aB7X3dxOd5+Z2HXsGqLrwDGam5tZfs5U9hwu8f+w9x5Qkp3lmfBzQ917K1d17gndk2d6gqSREApIJEmElYQJBgM2YBDB2Aavs/HvXZuff429B2MbY2Njs/86YgMmyyCQEEkZNJJGk/NMz3SuXHXzvcvzflU9IwxmD4vZs3tomDOjme6qW1X3+773ed8nfPbzj2HL9vV4zWvHkfuWIP7kNwNsWWOhVALe/6fvx9i67bjlhbfgoUeBT372SUysK+OON6/Hgw97+NrXH8SbXv9s/MF7H8ZtL346duwA/vkj1HLMI58N8PKX7sQDX/sy3nLHs1FfDCRHZHx6GB/958M4fEDD8pKPZz37MlTKPaxf08XmTaOSD/OnH/gEXvPml4jQ4777O3BsEzM7HESBi8mJLBzqpmLg1Kk68kNV0dz8+YcOY3hkFN32w/jFt7wQl08DK3MtASCePoHHTwEf/cQhTI05+Jk7NqLbWcDubWPIMnW4HsMs6jg1G+DJQzbOzse45jkGPnPnvUiCM3j7m34a+75yCnffcwA9axrHT7awbe0u/OSrKiiNMjz0SwiSKs6uLGMpXkRSzCDMZNFyA+l4khcc9SRSHl4cCv+YYubIo9izLSJHOqps3jYDw86h0/aQgYXls/M4f/AY/CVqc3SsGZ9EN4wRMgySGREsgBMWqhQvqkwQduFlEtEXfMvUod/UpyNWJmI2iMoOWf0lFrr9A/U7ts4H2zWPbjVlUXzmgfi8LyDmGhReP59Tdf44EVHUVQVA6BZGG9LBVEOKwb6eQYkD+hLdfoL7gCk/0LAoitm3Hx8Xi7eL9CslfFfgQwEQTi7UtSkK0KDgG9CBVP0weHD1mPw5+cXOqamjk4YwbAsWQwQl7kQ5HrFgoSUxrZ3FgtdUUxeOZOlcxoKKDTFxZCMXnZbyDAiFDitLlzXaXJvwgxCB78u9kVLT2GxhPAHWpBryYYKEmRoDAKIGRf0x1UUAcpESd+n7pAoh1cn9/r74vEIbS1PJ/6AOMg4DmcylQYyU50XGxBxi5HftQDQ5hvd//GOIKmUkNG/wfWSp+5H7RHWSf5hfqwBE1gedxgxpiPFTIKVMwjlFdExgpaHdDcXFqlCqws7lZU1VqznMbFqPQhLi8EMPIFpZxEguD9/1QeNxl1bmhokuawcdiDjx0xPohipSNTHO4K6vfnFSQACy6o4k+E7RfCSMko1ETjdJ/0oIiOgqZsPzGjCNEBmGsaax6D05uSkURhHFGTHPcPIlBHws1kG8htSD4dWRtzS5z3THQdPzEZsZkADohyFsrpMowJBtQo9pUx7Cp4apQhfIHvK2ytJgQZ3EKu+EoX6i5elPJX26G5qW3M/UsVBbwVBGWqbreoSMRXBEypsmWlfmdYyNT6Ld7sAyLXk8R4ANQXuMjdPTmD13TmhRleqw2JHbDl07QyytLOLyrTQpqgAAIABJREFUvVdg5549+NjHP4VcsSrUuVq9JfWLkepwLAsRi4S+Bo77R4bJ4wMra65L6XJyvyA9S5ktsKZQvQxO7Kh9Yj5Pf9ohNCoFxrkfyq1M/ZdMWNX3qC+Ci8G0mPcdc0AunYD0Reh9Fywj6aCT5EWEvnbDFG7Y4+Cdv7BZAZCkJ9qWH1Gwfpi7xlOeS6HNSDOwfz5AV7dw/NwKZnYPSyF9bgHQcsCRkzVB3ZViHnroYnw4Jxai/J5KmQnpTVQrZdlgShWO5FSx3nNZ/HuSCspAMd5rc3Mcr3JMZqCUM1FygNYKcPBASw57M5NI8rLXYfcgL7zHbqeHyNeQc7LClez1PJTzIzh3bh6GFWFsfBhLc0tyKC3Oz2JsZD163QIaTQY2OQgp23N84ZK2W7okpdM21Ot6sHUPhawlwrRyJY92d0Gu084wkE+T3AJuFI49IV1qJjw7eVO6bMxZsGCKBoZLgrUK3cG4DpnR0+2GknFQq9UwMjIkIKbVbKFSLiGkeJgBvDnSClTnUrQ0YYxyxUAQBsjYtFElh9WQEMRGswMjo/z1KXjPccrDIKbYR+h2kctV4CUO2i0PZVbYeiJCOPLANaGcFOElDK6DpHiniaKtLK8swspacLIFhJ4Gy87BDXw5PIIgQrGQFRevMOzCyXHz09DrdGFnOJK1ELouqgUVTmQ4RTEvGCsXMLO9iNPn5hDrEXphhB4LwVAXzirvqyh1cPRQF8+9cQjbNwFHDgGzF9qotX304gR2jjkCi3jRi3YJJeyTn1pAEDfxk6/YhqP7ekj8Hq65dkRyLmK0cf0zijh2GPjUx08jDcu46ZYqJqeBY8ebmBwrg5EL52c5AYhww40jKJWBL38lxeHDh7GJoZvb1mJmE3D6NGmGLZl0rZ0ax/GTEY4ebcF0DNxwSxlnL9ThBw4WZ5dhBaoDv27bRincLyyYWJzvYNe2EZw/eQHnj+3Du/7zraiWgfe9/0NYs3ETnvu85+Due4BHn+jgRT9ewNGTKY6eeFQ0DLffthm/+Y57MLV+D+64YwyP7wfuvfdh3P7Cp2PzBuCJx/bjFS/eA59p8zrgDAGnzwEXzgLv+f278awbr0fWbuCyyzRMrSuhWsrjN37zQ3j7L9+B8wt0/PIxPGpjcpz7bhuJ0cOpk0cxXKygWh1GoTqMlmvjTz7wEMbH12DDuh7e9Krt0Op0X/sCSkOjWL91L76yTwGQ9RMJfvbNu2DqDQGhUVtM41AcYz5OB4eOFTC7CGzeCaybUhPKvAYUaS7QBFom8PFPBziy7wxue+FWrN/cQ2LW4YZlfPqeL0EfNbASdOEZDuhTTTOBJIxgaZy+RrRjEbAee7RdjeF1uui22mK5WixUUK6OIp8rM0EFj9z/MJrzS3D6nXY2NlwWGpx2MO090WDHGjIEOTIF4SGqqFgDdyT+mcU/9xqORHOJIWBF0aTUBITTUMU8GuRpfJcNvp/krWgHq82/vgRDVbYXKVDsuKopCP+B+SWmxaKKwacxDOYr9MPdBhoMRRtTbl5ydEtAX59+1Q85VHGXF0toBSQuJlKvaiNWdQYDUemAOqEwhoCDAQgZZJ1ICJyymZXO6Cpg0ZCxLDF46I+MpLDiL0XjUZx/bpjkk7OYSYIIZqIhpxuwU12S6DlVCfnaszZ6zBsxLehWVrJrQgZ6ZhyZrhhaCndlET99+39A7/AhzN7/AIa7HoZMSzq4bFKJcL6fpK2KHDX5ubSoVx9p/71afY3/CwBEaaXl3efkgP8TINkfTPG9cA0Ds+xybViPLTc/G7/93z8Ej5100oJoCR392xSsf8/SQgEQtR7YqOT1pOxy9212Q4qRMyYazQaKpTzK1SGMTqzFdc94FkbH1mJi0gFNoIaywFACvOfX3gFjaRkbqyOwEkVv8vQMztQbaOo6GogQMeCvZKMTdBDz9YP5RPQ7ZwHNIpeSZQNUQwk1rW8EoTrmnAgqMTt/V8GvBCf8Fx+mSf0NgQeF1Y5QxjyPSfVF1JoeMg6n5QS4toSP2jQ7WDmPsRxDVZcwMlrBUqMJpzyMXmIjSEgh0mCZmkxKkPC+jMTONtE5BTLFZEXNCi5yM9W0UxXdBFPq1tSlGOcfxYmKrzFDzVMown5aF3N6QiDEbBH+LH9n0CU1G8qgQoVrkiFSZJq5SbfFrjwutXU8v9lcYL1RKJVRb7Ul443T5H7qo7id6KSv9cHRqgnHJVPCi69FEyoZU9kJikRrwywoBu2SZkhAySBBNiZSaoEIbFSAIUFhL2BjW4MfebAcTr/ZeLAQeNQR5/qTIu59SoQuGU4GJ9Y60siAFoVw9ACdNI85bSOmt2ySCchvv22jomClP0pC//fcH/4nHjtBp1NH6hRxeNGFqxdx6twypjeNSXe/1gECCzhwYkloO8W8g5wWYGpiWLpVJQaFmUzkrqGQG0Kr6aEy7MgezVTwVod0pRTTm0qwKFJNgMf3NxAm7D4AQ+US1o6oPIXFhRCbNzE1mWmfwNIcbWqBsVHmI1Af0cLM9hLrDXRawMQIsO/RBENVTmaU4HZpETh8+BB2zsxI6CBzJgplQGfAHR0LdWX3e8/dx1AqrsX4SA57tiltCxf5mbMtbNxSwvFj5xEFTKp2ceLUAbz2dTfj+FHgkW8cwchYDk5OR7laRBgkWJ5ro9Vg8Z8XUEBaEulfuhGJ33avw+6FCds2hMvJIjPwNbSbKYbGxqEVUxFRM+k6n81zS4TrtSXdmRuDRptCFhy2KWnX9DPnAnbsPBbma7A0B8VcFhnDw9zCAnS7guGhCoI2HR5oY0udjYG403fxMjIolnWhwFGo6diObFpW1oFlmfB7PRGIcgrWdV0U8hWYdGkJOA3pITVUqnGlUIbLjlaqo5A1kGFwHi2ZMiptNnEJUEx0A1cO1+JwSbqNQa0rm6FZZPBcjF4nFiBqBHQ0YtEwho5voNYLsHaqgjig41EPrTq5ug60jIdiPgPGiunkGGeBucUzWDs1ii1bmN0yh24TqBQn4bk+qiMhjh17DJNjk1icX4apOdi8eQq5fIhNm8fwyDfnkc/lsHNbCcMlIMf7i/dNFeLYRv3MmbPqnjxyfAFXXDOO8XUqbZwTNytQAYq8x9iTZyjir//qfRjOb8JwIQctOo1f+oXLsXkjtUvKNp8l5D//M/DV+47jGc/egmanJpqmy6+YkPT3d/+X+7Bm7CrsucwBG/3LK+dxy3PW4rFH56Alc7jt+VeibENCQ9dsAjousO+bFKsfwpVXzKBZP49y8QJ+7EVX49zZFv7uH/4FP/f2V+IfP7qAbKGIHTty2LhRpaNPrFdrgpSu8+c7SKnryuXxZx/ch6uftlcmU52FZWTdJqYnxpHNF3DXvbP4+r4Mjp9elknKL/3CZkno3bZRR2cZyBcAN/VQ7zp48hDw8c88icRs4bk3XY7n35zH5z/5TTz/+qvEBOKCZ+POux7G2uFtuP3WKkKthcJQisV6grsfeBBhntAyhK87iFJDKCrkH5NPLVx5nQ4skXTk6D4T9DwELs0wZGYIQ7OxYXqL6M2+eNfdiBpNDE1MSqHn9Tw4Vha60K5SWCkDGnWYPMPCGCmDsti9o9Vpn16V0A5WhJTqe/K0p+RmJiF2amKhrHJVV1N9fZceuYjKFaBYdfARekO/D98XNavHYTHfDzgkFcnQkWHqmUGuOK+vb/Lat5MVGhBJMKQq9ZuH0ins2/CyOBPQJA5Mih51EWxc7P4PurADYEKgcVFvoOiwAlikRrpkanCJ1oXCaima+pQY/jwBCLMeGKxpZjIiONZMExFBh2Eg4nX1O7o0QXFMSz4b3Q+h+5FodfjEnSSEpwGuBtjFKoI4A9uuIIrJ+U+wUFuGRbpOt4a3vfzF6D3xKJYffhjjro+ipsGTEkiJZAcARHVYOW359oT3wVSr/5lKsv3/xDH73b6Fn0f/7ogMVSDLNEN+8b81BNDQtTKoFbLY82O34tNHn8S9hw+jEfFzNSQUk0L076YB+V+4uu/5o0qErkB6xHvSzqLjhvBCDYXSCHyfzl5d6GaMmd2b8FOvexWGRkfg5Ew5x5dWIBNuOwImUuADv/Vu5FYaGI50GL1QHPa0bAFznQ6W9RTnei3MhW3EeROhlSKTzQmTgrQuoX+JFoV5XKZoFVgoc0o5ACFKlUW3LgIm9c5T8C5BiJEr+huCEWFDxIr5UKqMQdMdeGGCfLmClVYdS7VllKtlXDWzDcVOE80zTyLpnIEWt5EkEYLUglWeQqAV4MeGaGqp2RA6pJmRUFdmmUiEXoYsBwLegRC6Dz76ujDDsCTAVfQUJusB1iq8bjYYNbiRK0CEEz/SmiR7jCCWaeA+hfXU2tL2PJBEeVLD2bzgWmROR3WoKoGCLNpIqZLardtFrlAQkMaJEQGlaDm4LmilK1lHqgEm2v+Ly6HfPFETCn5xGs010uu5QiEjrUKun+ofJyMNVWnykL7m0+EugUNqoamh43WQLTmItRhdT9HqAz+WnDUyOAYGDgqA9ENkBYBoqwDE1nx0UcC8vhnTWzbKBORHAOR7Lu0fzjewN0aXCBIUnlzsohPnMLfYwdBIUew43RQiSj95oSmhO9WSg3IGYq1KAyqxLKdLUqsDJ1NAuxVgbMySW48FGyciFIzv2D0CM6/oNd94rAYrW0SEENVKFmuGNcydXcL52SU84xk7RfextJjizIkFjI6MYXpKx9e/dgSPP3oAL7rtNmyYptuVAj4f+vP78PQrdmDtxDBKBYqlqWU4iBf/2E60mszRcHFh6SSeefMu5IaY8B4i9DP4yD/OQk/WYe7CEsbGNDz3phFxaKKd6Zr1wOmTLTSXdQxXCwKICISWFoBvPnIBMzNrMDYOLNeUWP7AwZN4znM2o9MBlpaYLdHGzp1FtJiqHUGu6+GHzmPXnrXodCN0Oh4ymYL8/bHjIXp+G1u2D2FpqSkOWtS+zM4uIU05Vu3BtFN0XX4mY6jV2+i57FfqcP0O1kxOizi/0+ygkGdRnGK500Ymo4n+oNHw4UXjJIYhb7IblWCls4yM7SD2MijmqpLnwA3RZ8FG0WnK61MWj/TiZwosCwX6vmZzNnSmTjebKDpFdFq0NqQ43UbocTLVhZ3LIUsnMHJD2QHKAI0eQBdMUn1yEeB2UiS2hsSKkck1sGbcBro1xB4dbAqotTXo2RHUGx6Gig4iTtssdSBEmitjcq/VFMeYxNFRHh5BGpmo1RoqOVezEHm2mAqQClcq0Va6DYfcq8SA53oS6tZot+EntEAswEybiF0fiZeTjTgyG+Ij33U5bbLFvpaHaXlYx1LjHDI5uvVoyCamFLGpaUO3M2h063C7GhxtCmE3gp7UcM3V4yjkmH/TgGYnmFg7hOOngW8+egSlcgGlooNNm4fxghcw6Rb4yz+fR+QNCTUjk6tj564JMTC481MH8bybdmJ8CDh6wMP+J/ZjeHQcz791CosrwF/8xQO49pqrsWbCFICez8fQzDZK1Qqy32oW/O7vHUDGzuKWmzdhyxbqQc7I+92q95AGHezYsQETU6Q6AQ8+PIfbbp8UuuSj930GW0aqeNHzb5AD6gN/+QiOninj9IUVvPmt10mwZqc+j1ueuxGLC+exZl0ZmUIGJ04H+MQnFnHg8AKmtuTwqldfgdAFPvI3f4s3vPon8LkvfAWn6+RMj6GxGOGOO67E+BSwUF/BQs3Dlx9+CGlRQ+pk4Kcm3JB0I+aHEGzQ7pqdTEdG6Ay0oq00pyOsHvxuAK/N79MwMjQmgH3//gNyQJcr5HSTFukTosAgjZP6DwosY04/UqR8rkBlLPDP4hzFbTnsOw8RJvgRSlpGikCZMMgkQE1ALgKQbwchl9JkUnHKU+OP/m/9sLuBHkEldPdF6H2XGGpSJMCPIdNMoCYPX2bKKs9Ejv9+xofMNwYUKQEgqis8KHeE1SSOUwpEXSpk5jVwynApxWpV29EHE6SQKXGoSl1f/fn+JMUkXTdWrkaDL05F2J1lgyL2XeQcBzaFVCb3iwwSAhEGmvE1kZLCKQVFudQWaTpsOmX1Q/yCTAahZWOx24NTHIHvWZi70IFlDKPZDpAQqCFAOWnj/3ntK7By35fQ2fdNrI0i2JEP34wRiA5HXn2/0FLctYvhduozuuhKdhFUUn/wVAzyPRDJJfbEijqiLIdDOmDx/umDj4FWh/VkUizgXBLh+T//ZnytsYj3f+LjqIvBiin33r+lAfn3JGXx+rnuytUKas2GONd5kYl6k6nYY3A9T7SOb/3514JMnkKZ9m2xUKHSlKYBpmhELTfBWuj4i9/8HQzVOxii82bbR9UpwmQgKxs7OQvngg5Ouw2saD5aWoCI94pmI0xZ5BOwmqozxCpdzJJIj+RESQER9akpO2A1AUmQyaQywSYdqJAvSoeeUxSm1MSpJrqP4bExlIbK2HPFbmzesRlO3hIa2FguD+/sLDonn8DMaAC9M4vG4nkcOz6Lcys6Ti0GUvz6mRxCOyN5a5GRkQBAZigpnYOiKjH/TKH4vhBbzcOga7Y0RyV2VONqjqSA1zRegwkzZ2GlXlPUSMMQChe1GFznNOfgBEoagnRc6+un2BDl2WJbFtxeDzH3N81ApcymoitToYzjCHCQVdvnnSrNkooAVBOQ7w1AlNOduAH0KWQZeEGIiNdjUpvrIo0D5Eza6qu9iYuRTRHTsdANPdiFnFDL2HgNfVr4s94IhF5Guul3noDoMgHhlMPVSyJC5wTkGbts/Ke3b0BVrCmYIdHn1P9wSu4f+LP8H+2CxYPHRYh2auFzDx5GM7DR9lLkqCpHBI/ds3wJK92edE6HSnkUjARWmqLb6CLxfYyPMpQgQcbIo9v2MDrqCG2KXWSfHuuWgdFJ1R3ueMDJsx1YuQKCmKPCGFumHJw+MYu5Cyu4au/l0j2t1yI0aj0JxqFzE/n7i/NdbNuSR41GFX0K0b988kFcvmMHdm6tSGev1aKQ+gn8+Msukw3oxAlmO5zEc2/ZBCMLHDu2hLwzigP7gaESpyUERE/gF375MskOkanMMJBzgGMH6frTwd7LC/jaV85gw/ppnD41j5kdE9i6lY8FCQ588JF5bJ+ZwLnZGjZsGMLnPvsIXvayq6UKOHnSw64ZB3/7d4/gttuvRrkCLC8TkKzAzgxhap2GkYrSlzxxYBZXXrVOnKcoDictfH4+xcg4tTQetmx1sLyirG+laDEgKdGNOrCyCEkRP3YCuFALsGsPPY2YY8FCMkBjJQaiZczsnERxjGnUIfZ/4zTWTW4RH+4Lc02MjJfRaiYo2D6ShHkVNlxuFCEnXxTl1aRdZxaK8INEbC/ZjWi0u3AY0Bj60jmiYK1Zq4k4huPrUJtAcTSPbkjReg3ZoIdyoYzQKMJFD9VJH6/5qSq0LnBkf0fAwIc/egxxpopicQRxz5XuSN4qIIxc1HvnsWXrOtiGhvKQjbkWsLjiorZIAwMLQ0N5uReEFscNNFSUIN3whZefxqZw/itlB/V2gNjUMTRswmv6QrthvgYD6npxR0bkvm8jS4MCAu0O7+cQXtRGeZTCQReZREcckktbwVK9gVzRFNOCoMsuDVAqapIsW6lksbR8DqYdozpaRa3RQc9l4WhiYmIC3XZNCpzAjwSglQvrQH0tgXq9eR7j42Wxh8xoNlorKyhkdVRKFWTMIuxcWTrGR44dwZVXzcB3u5iayGN5+QxGJhNcfe1GmUR88e5jsO0cnnE9p38MPjwm92PkA+VCBq973QaZGH7+bg/3Pfgkrn765aiUu7h2bwVrysCpIz1xuds+YxDH4V3vnscb3zyBL9x1EpunN+F5N0OShTlaz1eAT332EPY/waTyNdh52RC2bQMe+OoCgm4DL3rhdhw60kCYqeDoiS6eeOwkJteWcdUzRrBmYw6fvutumAUbS91lWMUcgoSg25N8gSh0Rb8i/vAcPZH7HccIfR8peZBhAr/jo9dykQYaIi8WANLp9NQhFtMGloDcQkAwSuBBygapPeKAlSogQ31AnCD2Api8t0l8CGMRnmf4M2GCopaBIRyJfnlDdyrRgyhE8VR3KVXkXvxKZDq5SsEaGMDIIdwXifeRiUxcVm0qyYHnPsD5A98HumOwM6lE1Cw+VHHDWkyJUwQYDMDJpRQK8sJlEnJxsiGFBScifSvcS0HHgJK0+roGIlB1gQJCJP28D2boSCiPRDDTF5fyMVTBpMMxDWlgsHCiqQcFytSExLoGj6F1hgafVCu6i5kELiqALvJ9eGGMuutjzeZtsIdG8MijR5F4BSR+CUY8jMAnmDGgRx0Mo4V3vfGVOH3nxxAdehxTdI8KOgidFIEUff2phziQDcQzfWrM6gc2oMYMfmetdLHbe3HS9d1AyFPpW4McDTFSuQSAqM+pT8dKNLiajhXbxE/853fgE6cP4w8++k/wdZu3ueruy0et3vdvv8O+03//wKog6bQbivaTzWGl2UEMB/nSqFCwn/Pc52DP5Vux96phOV8pTu/5TTj5HHqkFmuOJJIXEmAsBP74l/9fVOtdrNdsVLwYQ5yotDsIDQ1RKYe2rWMBPubDHi50G1js9aAVyvA1AwE1KCzuhTFAK18F5uSoJEjrGwyoFO0+ANG4Z7RF7M3lTjDEeZJuWCJU53VWhit43gtuwszubShVFRVaVrsG5Dj1P72IlQMP4enrUoybLZhRV8bcTxxZwUNPzuLoXAcnltuoaxkkxSriXAWLTQKeDArZHHS6ZclaV7QpJapWTQceuFFErZUtei9OUdygK5RB08jJxIngmXlFdoY5ajFazabcD2yicb8YGxuFk3PAAMijJ47JFMYj/5vrFDrGK2MSFul3fWFgtBstGLopzmAEZQwC5e9cErJzyYSWZ6vaUwiJ+lvfqlRc+W70JyDUi8ScKCXwA+poCkLn9ylYTyIYKTnrPnI0PeIci+A0iaVGyWTz6JIKa2WFSk8wWKAjqk8zE75NqqnxVABCIdnFCYgetRFkhsSGlwDkupmMAJAhDp9+BEB+YFvB9/VA/PgIDNhh+MR9Z9FKckgtCzorXFom8ibL5dCLUthZTahONjsyQYLQc+UGoh80Eamhqc2iVGaSeYQg9PujNkO5RRkUpqXQDAcZuyALSm7kxEO30xSR2ujomHTfa7UWLDMv4ucUPnJZG52Gj5xjC62GQWoUYR9+ckFoIUtzFFhbqC27mJ+r4/pr1uDCGRZVEGco0rNGRiHOTsuL9NI+DQOj6LohJqcruOYGdvxZeAIzM5DshdgDjh8BJsZVQBv1Lo9+Yxk7Z0awdq2ie3FTPT8HrJvmODnC8LCJz3/uq3jjG5/ZHztCMh7++m8fwE23XCddNtJ5771nDosLPdx4zWasGwLGRoATZxdw2RXjmJunqF0Jpe+77zSCoI6JySpueNYGWW8nT3k4e+4cbrplK548WMe2mSrmZoGpceAP3vsoMvkC3viWbTj4pBJ3nzwB/Le/Oot14wbe8nNrcYpgZRL47MefxN7duwWoXDjfIbLA5ZcBZ481sWayhPEpCvSpmXCFTbt+wpIE+9Ck+5JyvSLOWGw3sGN3BSvLPjwvkHA6bqxFm52kAk7P2dh3cBbtoI4fu3UPsqELPdFxek7D7HIbraCJV75yE56+B9j/jTrqy1V8/ouHMb5hIypDNjLwsHB2FvCzGB0dwWLrBNZOD+Hyyydwfj7BweNNzF7owOuFWDO5DrXaiggIae/odn2MjAyLk4jjGGg0mhgdWYd6o4VCPotIi7HYriGXLcH0HYwP5TGxFvDiCLU2szM4sLfQrKXImRq67QYKBQOlCjnBin5mW+ycQYT7Lm13swQqiobU7aZwchp9G+DYgOvxEOmhUFR6mUqFoYSeCAqZzE3+K6c05O1Se1Mq5tGjToh9GofjdBO9hoECm8VmDN9rSYhXz0vhJ5actrRp9b0exisFNOpNFCohNCuBGxsCZMulYegMzOwFSvf0rbyWZquJarGAyQlTPuOl5RrOnq9h+44tSNM61q+pIPXbqC8viqZp165pycH57J0n8aqf2IS7PrcPG6d24LI9WQG99z3wOHZdsRkbtxaw77E2Nm4qit7m8UdTzJ1Zgm2muPKKcWyfgYQ8/t2HO+h+ywVruTmH6toAt798Bp+790FMbhjD8bPHkC1khV/uMZVdI/WKNq5ev9BVeURScfDw6gcRhm5EyjXCbgy/x1A6C15PvYfUjrAYpiWsZFNIR0+JG1WwGpFrooBIECHqeciIS5YGq++WRR0JBehZTkxIBesDhYF5y0X73UsnIJcWq3Kaw2RyN0v01UNbFb10wpGSWKx11XSSBQX3XOW5T4tv0jLUBITXTAAinXP+rx+QyE6igIZ+2rsI1IVGoTqNFLCKTW8fMFyaXD5ISP9OTk4DAEIBPKlhSnjenwb0NSTsskoSslDS+oCoD44G1r8U1ZMSYhsMEjRF18YGgJYxEWgxfCNFSJGvmaKnheilIUJmBmSogbEwPrYGG7fOYMfea/DBP/8n7LvvDGbWX4/6eerqypKRA7+BarqC3/uZV+HAR/4KxokDmNZTBUBYGMs46FLQoWw/B7S4i4frpVOQfgf4KQBEgdDViuwpp/Ilf9/HoCK2pxCal2iyg98/E4Wapbr2NCSudXuIR4fx7De/Hl/u1fB7H/57RJkcXJolkKbbB5DyHn9Hx66nwt7vq1j4jj+kxNdhnMIplKVJ0HEjTG3agu0zM7j1thsl7JTTV2Eb2UDPC+RnNN1Czs4g6EBSqXM94C/e+YewFmqYSHVUgwhVdvTFRjpGaKYInQzaBtBME9R8F+daLdQ0DV3DQEjLW8uCr5tS07DjThrSYPpxEYCoWRbpfSz2w6CFQqGAZouOXHlYTkk0n/xYb/uxW7FzzxZs2jokzb4+S08cqfiu56hvWlrB0pMP4oYNFqz2WUTNeeQKZUQoYrlD9kgdX3jgcew7u4QWtadjG3G+4Uoxhl0YAAAgAElEQVRzK5fNQqPrGYOaUrrX8JpIIRqAEANJQmDO0LEEcRogSj1lEKPnhENL6h7XOqc4PDu47PdecRlGR4fFenjd9FqMTY6j5Xfwpx/8AMycjZi6MAOYPXUe2chGFln02j0UnQIpBsjadC2L0KMVcj4nDaVLtWEDjcdgyjqY4K5qpAaJ9GwUSHK6CYfJ6FEiLmRBFMMjMyGfg8X9zG/DSOiu5SJn8azk1NNAz9eQraxFJzDgx3RRC1Aq58UqmQG0Ifnu/JyfogF5KgDRQgKQKpat7asA5LfeNv0jAPKD2wS+/0caABCqBe58rIc2b+ocEMSp5HvwRqdomd/HySb/wII18hPoGWUJaWgZofxw42MHQZxZJCQqEpcLWq+Ro82DXoJpLBu+z5FfRgXT6IEgd+kAcNM3mAvSQ87JI0k5hK9JkRcHFChRLBjK6JAFGwfxfldDvcYCM4djR86hUU/QWA7Qbcao5EfgZGwRpa6dGJcbu1HvYHGhiawzBsvOYmTcRsZJ4frzKJYzGBoawoH9RzExugW9rotubwlbNk8j9CMcOXwIW7dsQnWoAN9vikVnrdbDVVdPI5sHHn/iOGrLNTz72U/Hudl5bN8+AccB7v3yfrzw9j0CgDjBWVyg6L6GhbNn8Mrb9mJmK3B+OcBley3MLzIrpAubAKzEoC9F7ZjZqVypSO3av38eV109gXPnQ1SGMqKfmahm8Gd/+gCM7BDe9JbtWFpsYNfOCmbPAX/8R+ewbiLFi398Cn/3iU/g9W98CT7z8Qdx87OuReKyO6nhC196BLfdejWC5hLGRh2Mri+qYnTJxZmTZ/C85+wQN6ulLgP3voErZq7C0uI8jpx6DP/pnS+UA4bTki/cNYe9eyYlrZtH7ue/DNx5z2GEWg9v+7krRXz8tMuBRx4D3vX7DyFTqGDzxize/iZSloCP/uNhtHtZPPMF09LhmxwBls+7WDeclQJeo3g+o6Y/h46u4Iknl7Fz13ahCpEpNjvrolTKCtVt0yYHhw+5mJjIyvVRjL57dxnHT8TodJtwijZCPUC7QYecHCwjxLNuHkHHTzC7qONzd+2HllbFlQbhMmxDce1Jj4tAgSuFtIa4hzCDoZitIHCZ/EtdRgPVUWZqtJAvlrC43MDw0JCAA06dQq8nnF1axTIUixaM5WJO8meKBQP1ehNzF1pIogmUqxm48aI4ihSsIbmH/PA8xseKSEOOpvNo+8yzYTK3C9/tYaQ4IlqEeqOOTF5DkgnFtjONLJiJA4uNBC5sDhBIG+p/fr1uV1zXLIeFKZ+H9BnaooXI52xoQslR/uy9ThPFbIJuqwnPJ0/ZRLVK84YYVpZUhwhB5CKXywldb2GuhvGhKWRtdrxDVKsltFsuzl1Yhm4VMLJ2CI3wDLZcNgJPW0A3XBZnOjOjwkmZ/ZDwAE4CofVIB475gdRqSGYF/ekjaVJwKsX9wesq620tNhC55JXriCnY1A30PBearYLu5P+SB9F3o2VnmfQYP0LUdWEGMQqagWyYwon4thmwmRkSEKio8KxBOJZMPvoZIE81Jvp2P6UYqaQlEugqy0kV1KUUHfzugQuXomERM/C5lKuPaZFC21UaEE4VJAvEUIJTcY3SkM1npQEk0wk+HgXdFML2AUicMBBQUaQGNKzVnI8+T/yp7koDdx5FF8nxnlDph33nHhaM/dwU2p7ys+lfCy9gkB9CChwFuRSX8nUxQcoyTGQtS6x9rbyD1DHQM0K09RAtPRDajUcvgnIWuWoJ+WIeDvnphoOxdVtRyW/Ap//661g8EsH21mOktBEtIni/gWJ4AX/w9p/CY3//fuTOH8OUHiMTeXAZiscins5JkrCtwMjF8DPxfl0FFQIXVkXCyt3nX5f3Fyckl4KXb9cC8f6i4QE/fY8AZBDu3Z+AkF5lxyl65J6OjaBw1WXQn3ElfvGP/ggeLNFUGhQwrhaIffXQKta5KKL/96BiiUaFCfaJLm5zAV+LbuAVr34lnvHM3WLPT6DsedQe+CgVc2q9stnnAF//8nE88dDjsCMdZS2Dww8+gnIYY0zXMZkxsSbnIBN04dAGOwmFEtxLEgSkR+kZzHkeDnbqqHNKZlAXYsG3LAR9K1zex9QrCAjpB3EK3BcKlrTQYdspFhhYpuVQHV6DrptgbGIN9l51BV7xqqcJbZzNFsHtkSe0wSiIkM86sg9gZQnH7r8LN2wuwupeQN6MEDPRPsc4AmorCzhw4gLuPzCLLz1+BivmKHqZCsxiBT1SQEVPwfEX3ZgGAEQljXMH07WC6FHChFOLSCjZKjjRgBfw3k1kAsKJ4HXXPh0zO7bh+uuvEtOfXAHo+ECuqmzi/7/3/Fes3TytALdl4PTRsxhKq1g8uYj5c/NYMzqJglXAwoUFeY3r1q1Di4LbVTe9wY2lmjWDCYiyz1UGDQqEKEc/TptY7y3VaqJjyfHQZhFjmPJ3Y5Uy4nYNUXcZedvH9NoK9KSLVqsF3aB+Jo9IH0cIAroCnFwR3W4NjkPaVRcGTXbYANIyl4jQBwDEFAoWguYqANmwdTOu32nht942hQrfgh9NQL5/8PCD+EnutbSxDIwM7nwiQIPuDLlEhMP5TF6oGdxfKVaVoUgUImdmxAELTiAAg4GCcngaTMY0ELJFLjceN2d2iUmLoGCIQVA8JLmZ8HCnrRzbeETEEUKfY/lMnxOtJgAu11ymJZxv22DIjyHTCIq/I3KHc3lxdCLl048CNJo9mEYFc+fbkqB54dwSes0IrZUI2cwYPKbkcVmbWUXJaIbQIkVncVm0JDy088ILZHet3lgQ1ycKonLOCFpNX4psgisYLeSyJgp2Ca1GAxNrKmg2WkhCiiuLqK00MT4+CdvWMbdwDpPTHA0n8HoMNNTQ7bVhaTqqZk7cik6efxTD40UMjUxiYb4HSx/D2gmgWVdNtfFxisCVnmF+fgVjE8MCSk6cJM1HiYjvu6+FWtPGLc+3ZfIyPwc88igpX8exdiLEu353BsdnIWDpr/9qP970hj1K1N8D9j0JrJ8ELt+mANK6TcDJM2rjpZ5n85RK1G7FwJ/82X141jXPQGOxhiMHHsLv/d4LBSxwAvAvnzmFKy/biOl1qrD95F3APV8/h2w1g1/6hQnE7RjbNho4dJzJ68egmXlctnMMV+0IsXd3FieOAXd96Qlcd9NlmNmtRnRnj89iz7Z1oLvyyDq1qdYa7IZYOHXSxdR6Tt+AXhd45JHDuPGZO3DuwgK2bB3H4UNdlEp5yab56tcew80vuAKVYbpBRcjmTJlU0BrYDoGH7j+G59++VTqRPALe894jWF6K8ZY37US2LzoPOyp4MF8FHj/UhmaZWLMmizXjwKc+9jjWT2yTDtLCUoxc2YBFl7iFFSzVz2F4aAyh62BlroEqHeUMG48fOo2ZXbuRRj3Ua7PyWb7o9p0SAPqhv3wQWjSDfLGI4vgiGs1l+J0x5Jwq8qUIp04ewMzWTQgjA6cutODFKaqjjogq/XYM36XfSw5O0YGn1QVAdhsGUp8aIXrOA22iPkMTq1KG+DH0c3FxEeOTE+j5voR1dd0A2UIOva4vBx3Pr4JjCTDrtnyUSjan+PDjCF2vLR07HXmZCpEySGCYJF0RHLebLuxMQcI9CRLi0JVxv5EzYFcAz4xRWZsgMM5Cs9vwPK5/Kk054eBktQsWzSIoFWtHTZzjWMYRgBAIkMYW8YJSpjDrqC01oUU6MrEBI0zhN9oo0I6TGSJahJAFjlCEaBndD8mSPUoToXnY6YlQtqSZyPkJHIIQumVFqdCwdDo1Daxv+8WpCv+71AXr0hJQ0aGIeiKCuz6NYZAS3JeTK7c7io1JXeoXviqYkI0duvOkCJKmABDuwhTHs+srAERSwiWURACImqSQkhjJYyprHRo7mAIYBxoNNcm4SMcieJSaYpA4rWYl6vihvbhPgddAwD7I/+gLYoQyzqk3H0/5EF0KQGgnSjtevhd042PAmXTzMxqcSh7OSAG1tAc/B4QlA2mFtosO0ryJ1KZzT4qsyT2yjVZPx1t/+jdx+sEG3v/b/4hKtBXj5W2oNTvQoxZy/jn84S++Bo/+3ftQXDyBicSDHQeic2TRrNMGuA9AFPhQwlt53ZcEQypxwSUUrH4C91PP40uzVwb/8q9BiWiP6NwEDW5GE92LgjPqewlAHDYYLBtNy0RttILLfuZ1eMM734lQzyHhocy1JffZJfqbgTfwJS5e/x4AhNedK5dw+ux5lIcn0Oz2RCPxW7/zNumw29kUUdhFqVAAb5NGTbkx3f3Fx3Hs2FmcPz2LuN1B3Okhw6wI2ssmMezQw5CRYMiIMWImGOM5C6DIqprDvtiAlcljIQhxMOrgfBKgHkXwrQx825bMIAGV/CWNBAKQi3k8/MgIQFKNNMwY7U4HjlMVJ5EYFn7i1a/CFVdNo0T6tzRqfFhmIk2mbMYWai39H7xFH3Z9FssHH8LVW0ZghQ2kcVeyxAplR9gdZsj1kcVcDfjYPfvx6AXgbNeEVh5B01cZZCnDuVJ21rheOb8ZTEF4T+bFjZP0K1puGzbpl5ziGjIRcMMe9uzZiR3bt+G6a6/B8JCDfJ561hTFIQ2dEPC1GMtuE+//b3+OTbu3oxnSaVCDW/Oxa3g3No9uwcHHD+LuO78Iv+2hYOelccsGqzjVrbIT+3NekXz10fJqfsdFAKIm0orqxtpO5+dGvZLtoNHpYGrjJpTKFVz3tMuxeayI7vJJ6MkSNqwvYHH+GB7btw+1RozDR+sI0nVou0Vo1iiK5SGsrMzCsmke0oVhpAgiNjBUyKhywfreAOQ/vW1KXLAsCpnFhnfwWn4QVfUP9zH+j9aA9If/6EDDJ/f10DBySAuRcAR5E7KrzIkGNR26HojnetYuosexiB2I/ZttMKyPBbkv1nWeq2zjyF+nY1PGSiX/I/RTCQAkcMgyiIgFAm0XGY6nGfLvhRxT1VXHn007HrW65cHze8hmhoTPTx1V4NIJgYeG4puzUHIKpjxOl8F4HPXS4plL2WOAGtCuAe2momqcn12EoZeQBCHGizY65O7nhiXJnYut0ST928fQKFPUXdnc3S4DuCy5Lr42TkXbrR4cw5buNVPSme9hGQW0G3SayAgIE5FdFvCTFdh5JisW5bq5CbbrbYzkijh35iTylRibt07LZkP6VN5ZiyTkC3QlJKnbWUav10CxmJWNlWmpvNhGrSYd9WLeQq8bo9WxkS+wCK1JR9MNxqQLsXYSeN4LHHz2riWsrLREI2EaFHvVUW+1UB3ejOuu2YC5U+exdrIKq5DDiVPnsFJr45abdqJHTU8cY3idgfvub+CKXRUcO9DFytxxvOoVl6PNe8Xgex2iWs5gZIiia+DwKeDAsRVkshn85KtL0AIg7wBHjtIJ6rgEK/3ES8s4dXgBN1wzjo0bgPe+7wBuvn2X5HdQTD0/u4Kx6rAUiARBugRU0q0DaDeA8VGJp5HP/gtf/Cpe8rJn4snDh3DzzTP4+teUNufue06g3e3gpT9+OQolYKUOfPjDn8VLX/xCrB83MOQAf/nBr+L2l1yNXCkr3bu3vvWriKIC3vbzV2L9eoiAmkGalQqEorX/yHmUqlW4vQ62bBiT8TGHgSy8qRH6xmOPY2bvZrS8ZVzxtA0yTSpmszLp2bEVAore8759eP0de2XXonFCr9fEDc8oy/v9/j/ej5X5Mp793Clc+1xqXYATh1W9Sq1Sra4mF/W6j+Ona3j69ZM4fb6JXDaDuTPL2LF1SkDZV75+EJddsxGeH2N8uID7vrKEKFjGddfO0OIdi8sd5PMWOp0Octkijh07LqBg45ZNOH3uApptF2MT6zFHq2tYcDImHDOQ+7/Z0mA7Fbmf7bwDwzbRanvQ0oKsP9bl9IfP51iukLpgwnNpnZhFjqYoxJgR4LP4txI4IwlGpzV00yOAUYdhJOi2W6oJpyXoeS2ZOOkm05VZGJOmQPqREmZzrVJEGYR0a+NeYqFHxBpqiLq0cgsRdzwUM47Y9wZmgqi/HinujMV2V3X06I5FDUjUcWHFQJm0kTCF5UUCQjJBKm5MAkBWE885/WXhrQr8ixOQiyXgRQoDp0YEU6qAH3QPL6qaNaElKQAy2K0VAMmQM01mRobaK/p3U98kYxxlKUtAJZNoZmio8EA2fqiVoRPOwE6W6c6Ss9EPGJSusVB51DVxujQAIAMQoopkiVaHaSoe+ICSRYAxyAnh5IN7kDSaSPtgMdgHNzIBCWlLKsR72S9Z1EiIoB7DGc6jsKYCa00R2ogNYyyLqGjAtWKEfN05OgHqgMtNXUPd17Bn643YWb4ef/v7d2J+XwI7nUBs2jCTLrK9k/iTX34dHvub9yE3fxJDQRcW9T1Cb7GkeaZ0N4OJBzurF0MYFWDsg4hLhOSSxP0dvy7RgagP9l99F+lyND1gp5hFs9CC1LstoI7dcZvuS6Uyzve6aI1Wsfv1r8ab3/270EojSFhsp8w96AOQ/v1Pmh0f6VIb4adeZf+/5JIufc5LgNUq0Oy7H/2r76MoWkPHD5EvD0la9m0vvh03v+DZGFubF22SYSawzAya9S6Gy1X8y2cexr5vHMJjjx6GbZVQouuj15XsnsiPMDY8Iu52WuTC0XxobgPZuIc1+SyGdBMTdgHlJIN8YqBiFbDs9XAhq+O418E5t4dWxoSbIwDhhJpTLWq6pFUhVtV9lXdfhE6L6hgxn0fnXuJg/fQmXHvj9bj5ebvk7GLDnhiv04qQowulDnTqAWZPX0BGd5C26kgXTqFz9hA2DjlYN5xH1k6xZrIMDW14rQsokiLJ+ig3jtnzPr52rIeP3fskamkeenkUHvc9zUKSZvtZPhzzh1JIU+4dezos05HARuo4qPkguOJOSgXY9PoJvPzHX4ztM+sUc5T5ZEVI+DAHKy73xayOmufiT//7B7F22zS68BHy8d0EV6+/CjfsnEF7HvjS5+7H2ZOzOHbkOIIoQLFAZ08+E9evyp6X6VF/TKwoWKoRIVoO7lN9+2q1jJTw3BCxuI710+sxvWUKt73kKnh0GCPhhlodTsi6p7B5Ko+s6Yp710Itwl//wz1YapSxb/8y3EA17EwzhKGTvpyi3qxBN6vQLgEgMYNZ2ezgpi4TkC58s4xlezM2blMi9N/6uY1qAiJTpR+J0H+4kOmSZ7sUgHz88TZ6dhGRFP689RUhVUC5jMjJq2fjjCFffbqiOoPki2QAdQiZq4eu8pPvL/yBpWTfPUE2d03ZLYqgUrQlis5MW1Me4qwXKB7v0WsPJvJZA24nRux6En5nZRTCpq0fQ3/ormBYjoie6DnP+4+TFAq1bROYPUPrTQIHgikdc2dXUM4Mo77YFh/xdtdHuTIs1x+EKXJZTRYDV1kYpCiXKYRSEyFxpeNVMaekS265jozBzbaD0WFOORRnlF1m2hHzBTIgi4/NwplTGxZVmZRonn7ZDCmKpQvdargo5oryvoeRB02nYI+bFFcrgR/Fq2V0Wl0JYHQ7HZSLVZnisDtiZHRJdSVlxw+Yxh5I0b15cwEH2bUH3UdoD6whY6fi0Z3JFIVmRnFvgfQHna/dRRB6mJpei9Onjyk+qGYjCNhtdZC1TfjuErIO23DUNdBDnR3vjHSN6Jrl0v4PJooFJtkz9KuBcqmCuQsR6isuNqytSjH++GOnsHNmo+SnHDi4gOkt4yhLB2oRe/eOiQZn36PLWFrqSd4Jhe+dto9GLcC6tcNodSIRky/VLmDHzBqcPH0Wu3ZN4eDBOezYPimf14njK9i2bVgAKn8deLKDLVsKKHIjtIAP/+M3ZOzOz9f51gTu13/1AXHe+sVfuk7E2XwMr0t3KYZzAnd/8UHs2LoVeSeH7VuzAjyGKsCFC8Chg2dRayxhz97NmJ+/gMsu34l6PRSNVBR52LHDkVDEP3rf/Xj+C69Hx3WxdRtpZi5GqlmaxeB9730CjZqPV7/mauy4nDqjFkqFEkzeQ23a5tLaOsGRI6dx7nQLP/uzVwiwmpwAHv76HPZeNimg8P0f+Dze8NYXyKSLwPAP/+gIuv483vKmZyEm4E+BYgU4caqFNWtK+Id/+Bo2bdqBG585iiPHe8IlzucMnD3l4uzJRey9fFocpDpuD3quisefXMTJkzVUquuRIIt6w0WlmhdQyE0jpKUtM34oMhZhZSRFAbn/vHe6btTn/IdwhnyUxgKE+hmYNhcKKVU9oQTQNafnt0RfViyV0Gy1xfufQlh2VunoQjEzucvsaHMX44Sk23ZhaCb8roe4FyLiRMewJNWXq5j7HWPTwv70g/QC7kfk5zMjpLVSh2OYqNg5GL0A+VhDMTag9XwxIRg4wgyoSAPgMehkD5Kxqe3pjw6UZoJFObsqKg77om1vX4yugIqUkkpoTA2ICM4j6f5zAhKlpGCpML1LtSMDSkSGE4ZLCuCneDZJvX2RLrWaoD7QnIh4XBWzq1/fpjEQJzpxy7ooxF/t+V/SgX9K+b36gKow5OdHF6Aw1oTGYxSzWA6byK0r4bKb9iIzaaOut1BP2zBKNoqjFdRaTRhJgCptjixgATFaDRPP3PgfYM6P4Yk757FwJkZHN9FrzWE0mcNf/codeOCP342x5goqDDOM+OwOUkmXVeec4rOrQpyvnROl1eyPAfBafTMYKHvR3eu7HuTfBaMowwCVR6HsYS8WdLwnmPpgxHSyy6AVJ6jnsnjxb/wabv+Pb0ezWER+zRpJf6dIWMB3v5F7EbB+hyt6SuokX1vfD62vPWBRrt4F9W+GoaxPDZ0iZ4LJGCazGYKuXHMAS+ZvmW/RVH/nXb+FdRts+DGnXnQrMhF6qvn3xbvuwRc+dxf0JJIJMc84huNlLbrQkV2UES0EQwA5AUgNT/SfQntKgEpqYcopYVuujLE4Ra5Hy9sQbUvHnKHhSBjiVBxgxU7hsehNs8iaOTEWYVHBZHYW8NSeUJfEZkiQ+OhELky7gDjK4XWvfy12XzmFsYksmi0XpWJWJjfUbfKyHvvmSaEjHzzwBFy3hsRtIZ9GGMoApSRESQsxPVbB5TumsG3jCIYLIZxkBWnYEBoirCqOrZj4k7+/G2c6ebRQQZoroxNSI1uUz7qQsJNHNoqPjGNB74RwUhOWbkvIc5gpwTU1zLbP49rrr8BVM1tx83OuE9OPtks6XIBCOYtONxZ7XgIRNu3aPvCBv/5LjG4cg6t76KGHyZEhPHPnXmzIr0W2Z8BdYWNwCe//4AfRTV1kcxaSno9StoReI5RzNxRhOusSV7LDfGl4eHD0LhPRJBgy5JrIaLDYbKN+2HCwbeN2vPRlt8IpxCiOGsp0gXtsABQQYOXkg7hh7zT0YFm5fOUmcc8Dx6Hlt+PD//w1nDvbRqvpQufepwXQDdZ6GXiJKYGRnCbKOu1HlghFjLRd2rJnypjVqrjhOddhx2QX73jzdoyw9qKbEYvPp+5w/9vq8e/nif+vmYB87PEmenZZOpk8J6XAlk6eBNYybk4OuRCZ1V6O2rD7PZt+h+gpXRei5b6/vDrc1OOu/kwfUXNkIua9QSRcYG767Ko1ux2YBQcGUzqTRLysK/miCgkLQtnAXL8n3VpxaLJMoVXQEpCe07aTEwTeaStxr+eqkKeVJTUK7jWA4/uXREdCCtHi0gqyuSLK5apKR6aXtutJ55CZAdksRcGBfA+dKejKQ74yCynPC5FEpIYp8XC36wkgY8CPnXVEqNfq9JDqGaEO0eaYwCiXSdFq1DBUHhYXMWYcsMhUgYZ0fvFgOzaCUE2W7BypacraTvBInIpFZRJlkM0yR0N9Zq4bieYmjgOUKnn0/IZcf6cVq+vrESBYKJY0NJukYNBZQznMsGDh5kBuuE2KBn384wjFki0FbbOhJg46R9imJ3QOQy+KWxnXM1/b+dllTE2PoOfxPbURUcMT6gj8ENlsFo06XTdssdclxS6IOigW83B75PmzqPGRah3pgr/1554unOF3/5cvY3J8K2orHVgcQ6W05TORyxWQagQ6/P42hkdKaLW7qFSqOHb0CG644VqEYQfHjx3FpuntQuHjIUQhehz2pBAslSp46JH7ceOznoZWs4dSoYJPfvwR6EYGtzzvChGs+2EPhp5DqcwUVxUK+PQr9ohD1nAFQgfbtYcCPlXMcCKzdp2abNBYYP2UAi4M52TGBydtH/mn43je87eozzXg5M3FxEhWbK4/9BcnRWz9spfvxPbLxF1WalWuxwvnVKo7Gz2P7juFhXNd/PJ/3C3giZa/991bx9ZNValf//Yf7sJr73i+NHv4s+957yFoThe//qtPw9xxYKgKscl84KFzyOcn8MgjB7Bhejt27MziiQOncOutG4WGd+IocPZEA8+6sYKTp0IUqhlU1wKf+2KML939BCrlTUjSkhSSvA9d+tBnDJlIcNRJ33bRMVBHwqxgAmB2xzRd1p+X9JAd8jC8FjBziwiTmuTnuL0uojCWteYFHVnzLLoWl5bF+YzUTZawnutKrg0drrgdMZyLAMR1vb51Y4jIi+C1e7DpmEOOp9huphyQKEPZvjUqs0AMNkXCGC3aO+sGKk4Ohh8hGyQoxQZ0N1Ip6P3qWgr9Pj1H8aLZmaZwvO+G1Qc4ao0plYd0GAeUHim+1EUIg0uKQLXJKiE6/5Jjn1BNpglAkk7fNafPyx5cQt+Sl42RVQCy2rnvy8v7HXOl2VAgSATu8pRq6rL6Oi45HS9t6JO+JT/f/zV4bYNMkX/7UFVJ8EI9Sy2hy3Gilck7qAV1ZCfzePM73ojMGhtPzh/E/tnDaGsBhtdPCl0pjgLodEPLG1i2I1y40MSGzHa8+YW/gvP3B/izP/gIIqcCi9bN5x7DJ373Hfjyf30nJroNpPU6RktDCEILaUqQxulMH4D0E+cHAPIp5LlVzYf6W0XR+n5KB1X39D2FVi1/1UBFfc4CS+gAlqTo0EloaAi3vf3teOmv/Qpq1fZFvmgAACAASURBVBKM0VGh5XJ6o6Z/6vrlrP2OU5dBOMvgFV0KQMgtZraIWjtKBs9Cnfs2G222TK9IGaQ2M06YVE7AaMMplPD0a6/GG954q9QPbEaKzSttlj3gb/7/L+CRBx8QZxcKjWkUYcCBw2Zh6smk0YwtGEKHSJFQO2Z4EipHXQwbAbYLjMHC7kIFmzImqm4Lut+FZhpoWjYOxDEOB13MZUL0GEiZ5mCmtgSMmnqCRPclRyPhZw1NGkx+zEI8gW7lsGf3tXj9HS+SvLIw6QpFm+AjbwP3f72B+QvzuP+++7G8uIg09eFkmcBN9yYTQauJXBRgxDKRTwOUMjH27prC9Xs3YqIUoOj48Frz0DNZBOY4Pnf/cew/H+Obx+vwnWEEVgWd1IGexCgGTRiZECt6INTvUqIj7UZS2BOkJM4wZtt15NY6+Ok3vBxX7tgo9GAJsjRZa5B5QL2cAqSnTi7g8JFjqHea+Noj92F6ZhrFiRLacRtXXr4bT9uyFcNaAfleluxGMZ755F0P4jP33oWVWh1To2vQXmxjzfA69HoBfN4dhqKv+VEIzbaRxB3kzA50Tq9iBxkrB94dfkx6bhEvedGLMbNxG9ato1CPkY8x2lEouV7Rt1gABWq7LjyOa3etgR6sKHZDWsSR8y60wmYcP8uzex7/8tkvIPZDSWJnjhCZLxEnxJyrc1rNnVD2SLX30tkw7EUIrTIumGXceNM12DHRw2/89FZlw8sip29C8n2u4P/tP/Z/DQD56GMNdDJl6XxzC+LonnstjyXSPGxGIjGgRzrxg81OhW8NwmG/3XJSRnRPOZgGYVX9jTumO02IoUIeoyUd3UaKgsWiRNnMnp9voTBSQp3uWhV2KRLYuo760oqk4a6ZqEqHmii/2W6hPFSSAoxOCxSYhlEoaJpFSkrxaQShwDQbPRTzOQlAJP+fNrZLKzHm5pfQcwMR4bJrWsgx66IDO+MIGuMYcXGpriz0SlW58ZlOnnWK8HqBgAa6zjfrLTkUhoeH5TDgONOPfIQsvEhLYOgPebFd+lQ7MElL8boCDDy3LZx3OiOJSJjdOc1Eq9tBvlhWQUQM9iEtPg6Qhuo6Sb9ijgh5orSqVIJVdipSFEoaWmyZy9abR7GgiaCbWgbPU3zyKGaSKsesMVyXoUGWHDosDlotD4WCo0TgnIbxaUiF85iT0EI+m5WpUtYpwXNDEQ0HYVOoau12DdXhitBket1ARu8xbWpZyFFXEHShkctN+yiOnCMD5VIGKzUPpTLtA1vIFyyxzT1yeB6V0gQ67Qilkol6TU3q+BrzRQ16hlz8HjzPhWlkkck48Ck4NkmbY6fGlyRt3kfFQkkEr8yTEG1BFMB1u+IKRO1AIT+OLjevIJYQyK5bw9BwSe4pToX4XhGAXbF7PR7fd1QSeXu9HiYnh2RPWzs5Lm5S1ABNTVVw+CAzXJSQsDpclMfI50s4f3YF4+NjyOYTnDt/GBk7RCE7hLw1jeNH5qUIef0b10hg4Kc+fQythoenXblHHOlqDcApku6VoLEU4EW38f1SNMVjBxPJ0OHXl75yAs+8abOyY6fj3ac60K0eXvbSMaGUcUo4sU4lqvPPx49zwmBj8xbgwCGVME8Gw+fvrGHubAOv+alNuO++Oq67sQojD9z7VU6DTqJYnEKzQaVTRtah5TBwNFETDwb20ZWGTQ2pj5igzPvQhe3Q9ciAVQCy1QR2uQXdWUTPn0ePnU4uXBYhTgadXkPSvbO5nAgbOelg2i67XdQ2MF+CAVvMjqDbDl/0pQAk9mP0Wh1Ymok0YNggHbGEoSUARMp+istJ35KGQohWrakACKeuQSIUrFKswwoVSBEAslrwDWhXqosuyof+hOBiUd4HFULzUoXmxe/tp6L3pyCkP0gjQyYgfQCicZpEAEJnwZ7cv4oVoRa9TENIf5Ak9X8bgAxKbn6zdM4H9AoWv4MwxQE9rH/cXlrbcip76QTkqTa93wN+aCli7vWcFMcMI00lAbuYtdFqL6I05uB1b/9J7LpxN4IqMBc38c2zR/HE7GnMd2nPmkE2X0HPiNC0Ov+DvfcA06wuz8bv08973jp9drYv2+i9CwgCohKxEXuixsRExRaNRmOUaL6oidHLFE00n4jdz4IYUaOIsKIISFvaFrbOTi9vL6d+3s/vnJlhxWiSf678/S7nupZlp7zznvb7Pffz3EUaNsW2h9NXnY8zhi/Fxz7wZezZW8WgU0YysQ+ff8/b8b0P/QWGO/Mwm3MYphC4zfObTe3VMatzIWau6R2x4jiWaEsZjem/D4DoTKPg/hEnYjXbq1RwzotehGs/cz32G0CV1GZh0JFit3ydf3UAwmPIOoK84QlAMu8z8eGSPY9/2Mjjs8V1y/c7sk4GEVBrxzjtrDPx3N/+LZxwUgWNtqIgkp2wd9cidt63F1//yo1o1ucwMlhGt1UTI4i826c0VxoZBgkMAhBOY5gBQV2W6SMwQmmwWLoFvRUh3w6xyc5hS8HDqBagFPrIcWlwPTwWAQ93ajhodoSK5VNTAZvboWjPgrgtuk5faM1A0TPR6rYlxHLr8SfgBc9/MdZtYKaIolhzP2U44L49DXzinz6FxYV5dFoNCa31PAtRyAysRBpzdLIqaECZe0K3jYQGJHkd64YcnL59CE89/0TRh4hLnd2H6Sqw80AD133tVkyFHpKB9ZgKbZlYeL15seJvSeMCMDoBHKamUzKdWGjHBkY3rcMJZ2/HlVedLRMlTsTZfKVBDff0++6dx6GDR3D3nXfJNGn8yH6U+vKYXpyEljNQWTWIQE/wrGdehVO3H48tIzaiqjLgYpPq8IyPm275Ib73vR+iYFbQrbUxIgHKbWFySH1o5sSqmIDTMHyYWk34X3pcRhxzMhJgYKSCCy46DU+/4lyh2xLI0mm02qCLnSZNRWGg/iy8tzO1B6dsGYKrtWA5NvZM1BDa/egZ/aJzIqX+K//nB3hs137se+wwHLeIhGs4c7+YTs97lfeOvDu1hhKA+C0foVPBlNWHiy4/D9tGmnjLSzehwuvMfYUufb/GH//PAJAv3rOApllZAiDc8ZS+ThMA4komK13aLAnoSV0VpaBIm3bpZVzZDsqcUdQmrPi/6mcVb7sHI2ph7fAAig7w8H17xI5xdHgYQyN5HJxYQHmoH/sOHhArOQbrlHIeRgeL8v2zkxFaTR+VvpwI1sdWK548u8lTM3W0uy14eYq8ywJSWqTpVChMVcF2FFsXaHDEzrOy/ZcpAzn+rQbzL5QInMUegw/5AO3bB0zPBMjlLaHi7NnVxKrRglBb5mfVA/XQg/OolCsC4piGTk40xWYzc7NwvByqtTr6+gclQT5n9sHUbdTri5Jgzs2jXp/HYm0Gp5xyMmamqetoo9qaQaV/BO2Why6zDUBhXAQtbknRwAlIm1OavJUWPKp7yrTRhmR4MByqiHaTBSGFbDFyro3FhSpGRkbRZIChbcp7JbWFAn92/+V76XRmM3U2EnFvLkcwyGvaFQerAt02mhHGD0+jXg2xfv06jK1JbWdDfo1jYS7stvBo9z2m8kUMx4DmkkPsSMYKMyY67RiOnYdtubKRUWhGnjh5+UGQCNhJHVdFX5P36E6iQCgXt0ZrHjb1QZotbmsEgswG6bSZdMvuSV70Rwvzs/Bc8m412VjzBQ9ennoKlc3B+0FC2zg5Z7eMZkU6wy4byOXp/EP6jI9y3sPs1DRqVTVxqVS4UPcUD19y65RtIsGQZFwbNGhQegtOcaJugCgMUCy58IMGCiUDtVoDrjEM0yAH18f5F7jYtBX47OceFSMFy/SEHkE7YY65+d7a9QQjQ2VUG7uF0sd/9/eNwLBMzM1PYs3GQdTrtLTehGr1Z5YoZgf9/TY8s4tmcxIbtwzBK3golUZRq3FyZmDteg3Tcy0BbmvX9OPWmx9Fr6Xjqt/aiv0Hujj7PBfjM8DOh3t44P7D6O9bjzCy5JzJs0QKi6WJwJmbOQOxpLueLhHSvFDVsjj6FPoZyLaAI3P3ox0dQLs3LcW5FFTsqDqka9Xheg4KpRJcNwcvV5Bry4lmPufBMk3RERAFMmGb3vMEINyT/I4vmyyDU02Od8NYXMTYpOglamNl/c2OKwEIgUiv2REXPQq8K7k8bALSTohiqCOXGAJSljvkGYd+yUorbQQsTwiWO+ZCmJIMkeVOe9q9TicgqaGuMu04CoCwAUCNGZ9roZgIAEtRiwSVKQCiUo9TmPEEExDl3qW+rsBSOgGRbIxfPgHhwWcTkGwfzxpPSxOCdOJz9D4v03YuCATNoQabtNdYQ4VTr9q0OPw9/3evwujWYbTzIQaPWw+/v4BHZqdw/4H9ePTIDGZJIax4aLl1tLp1DLpl5LsVXHHqC3B4Zxs3fPF2NA7WsFoz8aHX/iFu++hfo7R4GKNWF6bvIzHKkkotGSupxkNN6dXzm03ul997Bjwyx6n/AgAR2lWqp0knXdkEREsnIFzcdMtCaLmY1XWsvfACPNht4/sH9+HRmVlpThGEc1/ln39/ArKsb/m545Gpy5LKJZu5CUARc5mQjSpDpuKcUNsMseuFaPk6XvO61+CCizemhjCqocUmyEf//uvY8YOfSKZOMU9Hqh78ThsONQ1xTummyK+S58CCRqAjXWza7hKAxOgiEsqW0dNgNjsYCCKstkys80ystx30cQppOJhODDzmt7BXb2JSj9BgQKlFChbgWhbanTo0OmXF5FpoKHm2ODxFpok3vfXNWLd+WK31zDVNL//3vnsP7vzxfbjn7nvRXymiXMrLfbK4MCdrdrlSFmoVp8o67yU2U9gcIb3IryNqTGOsGONVL3g6tg576HepgQ1hFYcwO9vFhz/5VTwwFSAa3oyDBEyuA6s7jWLOQJhYiAMNSTuAmysitj3Ue75k47zy1a/E1uPXodKv6mdOwegMSr3f7kdC/MNHPoFuq4tygXtlC7XaFPoGc2j7TQn2y5VLWGx2sHXrsThh60m4+pnnoi+v6MWmS70qMFsD3v+Bj2FifxUDpQHUZsbRV6ZDnYYWqbdsJNINkiwJV0MYLYhdv44BqbPcvItnPusynH/RsRgahiTWNxsd0bCSns61f+f9zJVi96cKN5jCsZv6UbAjyV+5f88hbDzuNPiaLflxlLzOzSa484778LnP3oBmi/ldI+K0aBqaNJSkPk1Cua9k7aO2uBUgdMuYsvrx5Keeh63DDbz5JRtTAMLRHgHIL+BI/hoAk197AMImO4f4n79zDk2LAIR9F3I4lWxLpzgRagIimgQ+GGnKLS9bBkAef62WQQgX8IyWlTmsLG1MsY+cGWFsyEPBBnY9OIG842JsVb+IbA9NRnCLBh7dcwAjY6uEDsUJxkDZRsEB6vPA/EQDfeUiFmtNbNlWwJ59LQwN5zE1W0VIe7rIx/HHr5bufavZQ3+foxa5CDh04AjWr18tm8D0TB179x2Qz5900knSCWZ2w749s7ANCwWvgErZFCQ+fmRe9BwDlZzYmc5O1jEyXEK7xbGzhh/d/hOcffZZGFulYXpaJIKSQ8L8DLLF7rzrEDZuWIdGM0b/oC5i5F27DuP009ZKP2rXniYMu43zzh/G7l2yx4hhHAMD280ybrllHwqlHE44fhXOPBk4fCCRVO69e2exmYWkp2g/C/MRKv2GdPJNO8TwsCsZFbMz5NYHWL2mglYjQrloYO+eOvr7S6iUmTWiihuKXJm9QNHvw4/swkD/KgRCpXIwM9nC2OohnHy6ieEx4PiTgBtumIRrr8L6dbTDhbzWhnXA3T8FykOQ3IcH7gF+fPs8qgsBiuUcnvbsMvbuD3Fg3wwuOH8MBw8Ajz5SE85xrdqE4+QUnz8haKhieHgVWk0l8peAds5wNdoht2RiMrrGwvbjCuI9T5rYoYNtrF3rYXI8wa6HDyHsFeC5Bdh2AK+Qh+to2PtYB4ViDu1WuGTFWiwpm2i+hvJdV0nsvHkoTNRNui31YCa0evWRy9E+V4FaXmOC09m5GG6Oz5Miu3oFRwKZmu028gWCwR6iDjdYT16f55zvu9OlU5EuEzCmxZLyMDhsY8+efRgdof7CFwDEApwgzKGGiDeITLzo6GIIICVYZDFOU4JC0cTMbBW6VhHnL04oeGxRuyV85sqghV7AEMocHOqLmj4cl5knTAOuo1IaxPxMA2GX0yHaadbheNRNdCSRN47yMHTlNkZ7SJeuVjRf4PkjdzxR04+lWjhbMAjkEIvBQWnQRuzMY6G1G0ZuAYnWENAS+D2ZongFgjgfTs5Gi5OsiK5yXclNob6EglcKrCVpmzcHO8MMG6TKnQCW6bm6LaCC2o6ISecRmZ8hOlGIIAWN5KITgFCHw2lJ0KHzl4aCaYv1pt0JkQ81eOQT/AIAQodApQVRU4ls+vE4ahID0sSGc+W0JAURqZVlJlgXVr7O11Sdauq3OAHRDF+sfMVCWMTzdGpYBiC/bAKSAZCVIEiVoSkwSukMj6MhpXiGf7HJshKArLTsfSIa1uO+nlFwCfpCCvpjeEhQcejQM4GBioFX/N7zsOm4taiFNaDPQ9JfRlQqwnepE9Hx4JFF7Dy8H4vGPKr+AjRTQ8EZhNbux5UXvwy77prHdR+4DqvDHD5yzevxk3/5e7jju7DR6SJuNZC4AwhkyrwCPGbmATIJWRZmLxcqGQh5nCHWf6lcSeGMavqJCD2djEWh7MmJm8dEECDZtAFbrrgcf//tm3DfocMyrVcUrBWTLvn57CIt646W3uASjWwZKAvfWnmQKVpYRuciEcuiljCQRgI1hjKp5rPnx+gbWYv3/NWbsXodMD3bkek7NYCPPDiLD/3NP6JRbcK1KaTmmtaVvdRITKE3kTodm5xSJtAjE1oq6I/1WKYfvhGhSzE+aZaxAbsXotDtoRT4WJUzsS1fxIZegnyoo5VYmDFi7Nbr2NVrYMowoRUqiDox8i6L3qbaSK2S2M7TPa0XdLH9hBPw8t9/oaxVAupJHW2zsTiPv/3gR9ButoSq6zjM5vFhaDTFaMK2PNG9aJIqzs4/ra05sSJjhLOjCC4tw2vjOHf7Gpy2roLLzjoRTsTpEd1pItz4/bvw/QfnMGEOYa9eREB3lu4Ucmy8hR60wIJj5tCNdYReAbONRWw9bj2uef0rUCJVjE1TsLHo4LE9bdz8nbuw99FZHNo3jbJXQM7WYOpt9LrzME1fLNF5kJrpohvq8H1d3L+eevklOOusrdh0jC73H62VdcfAZz7zI9x5xz6E7RjV6YMYKFOHG6DRrMHgVFFzZOra9TvQnVDR0ls2+vqGsW3bRrzopRehTDOaBunrFNID7Sbwo9seQn0uxgP3PYoFWltGTdjJPPqLCXJOjE2bN0PLlfG8F10tk+lWj/T7FoZHihgf9/Gp62/A3T89CItuimYoTU2H11YAiJqAEMqarFz9BIFTxqRZwcVXnI8tQ3W86UXrFQVLqIrSZf8vPbv/kz/8aw9AuKWRnPO5n8yhzm6QTD6UfSO/RoS/BEDY0ZW8SrXYZRqQNARXruPjfe9VB+mJgqxk80IEv6eE1H3FHIJ2hFKeCbmKZnR4Yh5rNgxgckZRsIR2AGD8wCT0OMHmdWPg+sWpw+xcHSecVMLhI1CJ43QIUo7AGBtT3XjaBzM0jiCDxV293kahpLzJW50ujkxMCbd8zZq14hZjWwYWZqZRKZUlBNG2ifSBAwcnxNlhZHAQZRt46L79WLt2nRRBlRKw47Z7sX3bFkn1pgFGq9XBqlU5SWpnofmVr9yBY7efJIFbxbKGarUN2/Yko6TXjXHa6SXMLlJzYeLOn1Rx7AkVjG0CfnpPE/3FAq699g6MjFXwkhdtx9phoFkD1owBt9wyh+OOG8SaNcDhQ8APfrAHW7ZtxtCw2lAYoMhzePAgAVcVJ59cURS6ELjzjjq2bi6JDey3vt2Bl7ewcTOvNUQMfu99B3HWWevle48cBj736f0i9NfcRVxyxUm46CkavnnTLmzeuA3jh3iMN2BocBPGhk7C3v17se0kDZdfcQw+/+m9aNU9zE/HqPTbePHLh3HgcBUH982jXBzFzMyihOWR/pX3dMzNUtQ9JfQyuhaxEKWLUrk4gkZjDqUSQ+maMLQiSpUSTj2dwswe+gYcnHIq8OBO1czc82gV0xM1FPL9mJ46grXrKti8dVSctr76tXmEPgWXpsoHYSeKm4vG/AmgSksUjc5jFXGLqjcaiLWmcu4JPViGi263jVqNZgDDSnsT96RQZne9MuCiF9WR6AwY5B2sukC0HiXt30v1QNyXqJ0gBYD3Ce8dTqA4JSAQYSe/WMjJ6Jr6D4l3ILYx1HRO3OMYp8PxMve4rMGTFv58vXQ4oDr9vPY0ejCAXIHAIZBnpFSy5D5nR3CR0xiXIXGcl9MVSt1D7Ii6uQS9sCnHGMeupPY6rkoY5fPLDqlpZyNSpWlYMm+UBrMILmA6dACipKeNyJ5FYs/BcKuIkoasMaRgEQQTSFEjw/NKehs7B4amC5ecB8TCgFNSTqFYds0tzMPN5eW68jf7nZ6EbYXUa/mh/JvGEbSDbYcBAgFKmggaKVAmfaOxmFInEsBNdAkedP0EedIJyFmnTusoChYLEqHxLBWyaoviJCP7kIkw19dQFS1L3feUsqVo/ErXkRXBDJnkA8i/xUDCpmsXKVjBEgUrZRAtTUCyEENV1Ga/f1kDkr2fJbpVNgVYoQl5nHB9JdssBSDU52VgI7ODXWoyHbU7rwQgIsAWynZqP0sLVi1CmQBkcRxDZR2vfuULsOaYEUQMFDMSdGgukvMQMiwtV8aq7afgYG0Bh9oT+O5dt2Dv1CFYxQH4fgFnnvo0nLbtArznmg+i9eAEPv2Ov8BP/+Wf0T9zCKP+LMqWicXIRk9E6Jl2Ytm5TM7SEiVp6UwtHZGULen7/88VIRnwVLuhAACZQixrQOggybyI2HGxYJiYr5TwtNe+Bu+8/pN4eIr5FZx+cO1aMen6ZQAkG3XI/ZCJ6GkFSwpuJsqlSxSvayjUIAq4aVbiuHmEQYJGg3tnP04+42z84TXPkgl3p0tnsxj1xR6++Nmb8NM7H5C8jHp1FpYZwqYdMzU+miMOj4KDTJk7Ci0ruw8YlEcXKAZOBibdn3jbJ8hBR5HZKN0Oigix0bJxiplDpUcg76LlGNijV3Ffaw77SP8u9yH2NeSsnOiFIrYR3D5Zl4wkxOiqIVx2xaU49fTtGBxWayOP/sEH6vjcZ7+CRx95RBqRfeU8FhdnZRo/NFAW22+6+Ml6SvqnoUkXnvuhtAgkF4gubAHySQtGfRKnrC7idS+5CqvLOnoLE5yxo9rWcOOOx3Dz3kXssQfQKXhIonlYtF/2S9DDnNBZQ9NFz/Ow2F3Ei158BS6/7Az2D6V5z2X57nsO4js33Y6HHjgAPSzANQuIuj1oUQ960oKps0Gm3Kq46jTbAUqVYQQhw/10EPCd86QT8Nsvugi5fALbJWU7QqNl4NZb9+JrX74JgxTD9KrI26S2d2Dny7K/5Kw8jkxOI1fxJIm+Wu3hKZdegnPPPQnHHVeSE8o7jM3MPXvq2P3wftx0w3cRNnQxsiGbxjCo5+Ue3kKv1xR6etvXcM4FF+Cc88/CSaf2oVqjZsSS8/ujOw7gX2/6KXbtOoSix/uJM0yu8awoU/tz7m+cyNAIyy4KBYsTEAKQP37xhhSAcJ1WwPvX9eP/CQBSB/CZHxOAlKAZhhQPAkA46SBvW0vgJL4UOKRgCfM+a5IQjgjwyEbAy6Aym3yIC2OqScjcUiRxl5/TaVtKLYiebuak2vgSUtVst1AZ7BMQFMXMCvGFg+l3ughINyI48gPkXXpfF7B2nYXHDhCht6XTbFm0V9SRz7NTHIg2gB1VFebFTdxCX38RC4vMNKGzRwg3l5MCi1aGfRUdCzNNbNlckEJvdpahb7oUZQwx7CubqM0pq18Cj8mJBEODSjjDEEFm+HBiwoe/XAbmFyD8zgd29rBhg4PZKWDDWmD8UBv1ehMnnzQsi2CjlaBY0VDpA7737Rq2HVvGuq3A5DSkO/LOP78LxUqCl7/8LGzfREpJR6hQO3f6WLuWY1I6PgE33vgdnHPOmRhd1Y8gamDLlqLoIQ4dAg4e2oczz9wkHWOKx2/57v04/ZQzhNJ0/afvwehYHy68eKOI8pi4vPOhB3DuuSdLATo3DbzvPfcgTmwMrMrj6c/eiK3Hc7Izja3HjOCB+4BvfetWlArr4JobMTVzBOdeXME55+XxT//4CHLWBsxOJRjoj/H0Z+Zxyima2M5+6Yt3SDr3NddcIpkf7ETdvuMwzjlnrdCjbrzxQWzYsE4C7Eh5m5wAVo3R6riLnOuiUQeGB4BPXfeQTJBe//ozUf1Zhsmnr9sJA/0499zV6BsEHnz4EVx40bHiCtXqAddddxfWrzkBGzbk5L5ndhl1QtQE8SYluNyzd7dYBk+ML2L7sZtQbRyAzc5gw0LCMCTTR6/Xhef1iXd616+iVC6hWuug3mpgYLiA7dvHsPtR4MC+CJ02iwZFVRJdD6kCudT0QYwESO7mPcoxdwzfj6TDRKBBKlkYdVApF4TeIHapoXI9IejudLsoFPksq3Kf2haKnZnpkEEAPmPUNvkdRXEybF8W+E6HvGbqlDhFoJicz72iUHVaAeLAlDF6szkvgY8U9NtOHrQj5USFdDAmHrM7RzOCbKqQOTrJupE16qXDQSoeYHsUobcQWtPQc1WE2ixihuyRHy6CpghuzkTHr8PL5zC/UJdnnsfPJFxSIlgY0AlrZGQEPd/H+MQREaKTTsjiplGti704ixmaN1DfQfBCvUiX9rQCCnSGDktjQ/NjEaC7pq342xTCRxrykQ7PZ0gcv1dpLlTBnWVEqOkHr59YVmaTkHSXWyrW+W+f+pgVDkypLDnTdKwEIEqAzvuCOi+VAxKSgpkKubMCThFZlMhdBP//DgVrJQDJXKAUGZrlIgAAIABJREFUFUu5F2aTkaM36GzLfiIB+hPpQFYCj+z/xYaWoJaCctrQ0kVHjwSQt6vjGC7peP3vvxAbVlVgkkvDVic77zHQDBLkKv3okELZ34ew4iEsedizMItb738Qc90EDd/GSSdejIP3j2PXt+/Gnz37pbj7Yx/H+kYVI605DORcVOEKAFFaRQX2BQ4s6bUzitryGXjcTCEFiv+5AkadX/UrnxiA2LSA596lG2h6OUx5Hq58/evw7s9ej51HJlRY3VEULHXvZaD2id5ZenBCf1Q2y0jobU4QQlFvSuUSTQidRcj5Z3ZVB3mvjE5XUZ9PO+scnHfhBTjt7A3yrItxTQh87cvfw3e++UOx3E6ijjSI8q4pdNegE8OxGONJ/Yovrytzl1REzLfEXJNQJwgBQrHUZQZZDJ6LPDPG/B7s0MdoHOPUfB6jvob+KC90vn1aFfd15vConqBL60dSrhLSpEjzNBDn+rDQYNCxiac//TKcfMo2nHhSH2q02qZIvAn8zQe+gL2790sdALRg0cs3jpFj0rgeo15rgKqDvFsS0pE8xlEXXVKFScli4Cune34XBSOCVp/GOi/Ccy85FeceOwovrsKKasgXh3Dvw4v4yJdvxW5nBHXPg+F0oRFs9SowkyKavoaAAKpYwJYTN+DZzzoLG9f1051fGkikrv7LJ7+BBx94BL12KM1Y0XLEMcqFPPRYJYZbqVaCWh7qXJnVFIScShcws1jF2KbVeOZzL8XxJwxj9VoL07N1FMol7NkHvPudH0Rec5C0m6g43A+6YoNNIOqZZSxUaQRRQCeOYHk2fu/3X4htWwbh2MrQgLTiQ0eAf/rYlzE1Po24E6Biu0gCUpJzYmyg6XUkGpPNWWPR4EdHsVTGMZvX4tnPfSoGhhiuGosFMZ0e7/rpEXzuc1+DzeZcSpvlncR7R1yD+Tki3F4sAGTa7sclT3sStgzV8MYXb0RfQlZPGiL3GwDyn1u+/qs/pQbtAJ3UP/OjdAIi9rgEBsoDheiCfRE7pWARgHACkk0/xKkjS7hNJyDZFCRbqIV6wa4offZZabHuILBhxyCdgFH7y5uGlnfSySWPUkZq6oYiv5XFc6elxPAFUTVFcI0ESRhIx5rvd2GxgU43QLFYEW4kpw/FYlG6uKFkA5AzyFR2X0ahpC6QzlEoFdHliLdIUSs1ICo4jTaBx213JH165859qPT1KwcqjqFpGUlb2m4kOpLZqQVoiY3F+Tomx6dF28FxLwXwpmGjUChjbGwM4+OzqJQHcHj/Poz25yXU7eDBcVx00cly3Pfe9whWrx1AsTiMO28/JDqOvtE2Nm46Bt068K2bDqDQF+B5V2/BeWcDN97wkLhMWVYOm45ZIyCGgvgjR+awYf2gAKtWZw6nnDKqKFhzAWr1WZx51ph04JnzdtM37sa5Z52B4WHgC184gLXrh3HxpR7cAnDwSIh9+x/DUy7ZJhdlZgJ433sfxujoehhOiONPKePM8xgC2MDwIAX5wA9uPQTXGUYh5+Lun47jwstW44QTNXzpC+OoL1rotBwcu72CZz0bGOhTU4BvfWs/JifH8cY3XYDZWQXevvj5Hbj66gtkqvN7r/w7/M7vvkg2yS3HlPHDHQdw8SUbUCqpJ2HXI024RgGf+OcdCJMa3ve+K0XH89cf2IWZyQ4ufPIpOP9i4OFH9+KySzdjbh6otYB3v/tzuOSi50rn6vwLPYxPANu3Abv3qMLwtNOAr3x1ASee2I+vf20fnvu8TZiaA04+EdhxcwdnnZET7rDkxwRA3wCwd3+MNWt17N8PrN8IPPhIB4ODOUyOA1/54iQ8d5XYMascpBhenhMOlZ3DkXoUdyVnhx+ctnFq1+tFItan4xotaQkq2HOjOLnr+yLec3PUCJE+ZYsRAykRS80C6hzCrjjC0Y2MBQJdvVh8+WFdNDpxWoTwh+hwBI2bQywWzV6uBC020KUNdh+fiXnYHIPLBIjgnfoLiCaIHTQvr7jjLEyyonjpvTBZmI+2CXSDEF7ZRKQ3EZhTiK15dKNpeMz2YXI36VFBV6ZyYczOax7j49OwLAcDlT40qjURnhfz7M7SoKAopguTU9OyARaLJbHxnZmchqNT7KrBImdYLKNtAUm04ZU8cjoycfpDInQvQn2+imIuLxkbSdeHF+soxAZyFEwzl2gppC7TC6hVVblKkVyWuv8dPRrmhSVtKiAAURqPxzPwVSNDAr9EU5nSr1IAsnICIja8ovlIJwkpwFPWvCtE8UdNQIQ+RQ2KNJrUurtsHaxE2Evg5RdsNksWw6kTyeNT05d/6OgpuDSspP5ltaQjNA0EtCXWeY9raC+OY6Rs4JqXX43j1g3BYm5Bsy5n1ihV4Le6UoyEcQC30odd0/MYOGYrAq+Awa1bsGd+Ho9MzOC2ux/C7179+3jwprtwhjeGHR/6KDa0OlgdtGAGIbpWAYFOuqWa4igpRrpziS0uf+OKyVWGFVK3MQLWjD71H9+PeaEUXz0DIEe7YBHJG7aNRhSj6tiYKRTw1Ff/IT749a/hR4/uEm1e5oKVaUBSRLFi4nXUO8soWAS0AkB4rxGAcBLEESonMQRjETQjgM8gPhpAtNoolgbQod1rZODq578A5z35VJl+8PKT6ljKm/ijV16LmckaCl4OSdIS/SRT7iOfoYCOuC0ygJSaLrFsVZ4zKflLnW1motCivxNFsDjyZXEZBDD57ziCnUQYSCJsc0xsTGysDfJCZZzQ63goWMSDeowaOzqaB59NEtOCDwuR14/ZBuk8/XjLW16L0VFNpsUCtCIbB3b5+F/v/Tt5lmhl79hd9LpN5JyCNDriuKfcuwJqWOm+pFx4EiNGYuki7iadlLQ5GldofheDro544SDGcj284IrTcd4JYzC6U4oipI/iLR/4JHYbw5i3czBKpNMmcHsVICpC8/owUa1DKxXwtne+DuvXaXCMAHHHAl1k77p7Pz7+ieuQxCEKtL31u5K7xj9cYKmNo1W06A2ZexMnUvdwSu84nsQRuPkKFnoBhlb348orz8HpZ6yR/axLnefPAOK17/oC9ty3HxU7hwHmJcZNhBSe85zWEzhuP+qxhVbcw/aT1+NVr74KOTcU6l3Q03HPPeO454EJfOc7O+BZNvo8F24UiKOVbuTlGY7NJgJOc8VMwYGpl2XP0TQf5z/pZFxw0fFYu3EEIQEHJzQt4C/f8xlU5xdhsAFI1y9JuU+7OVmQbC9G4JQw4wzg0mdcgM2DVbzhhYqCZcta+hsb3v/4uvX/0U9kAIQTkE/9cBY1vSScaRb9FPJIkEyqAbGTnthFygSEoTTijKJsJrl5CqAwUnF61h5bMdnK9t+j92HSPJbW/Mw9cEkWmYlUl7uIkvKb5Y+Id7kv3tcs0LgoxDJGpgsUhYXUDqj3pN6jOnHZNEa1Hmksx81HgQrekOIqwmJEHGUilUYsicTEHqaIs5V3O00ku2r6kzhCUaGpUqepAvI67QTTk1V02zF6HYrX2rCtIuKI789Br9lGwTJh8nzGFhzblM4yOf2Sdqx7qC9qKBRtGO6UEpr2xgQgmW4Nz3t+H9ZvAN7//nuFgpTEBgpFT8bgFIINDYzA82xMTR+BbvawatWI2CpOT0/LArNu7ahMtzqtLmam6ti4cbUc497H5jEwWBb9Qqx1oBmxuIwNDqyWjJbZaWpjuiiXXLi5CJu3UDRHHcte2OYgTjq5Il3wXbsUwp2e6WLTVhdbtlKgD9x910EUChVsPqaMZ14J7N3DkMgI27axYAWGRlQHnWDpGzfeg5e85DQpat/wxuvxwhdejY0bcxgZBG7+XoDTTrWEksRJ2vR0B6uGcvj4Pz2I884/QehTY6sUPemOH88JNe/CpwxianoKl100ijvvBkbGgG9/+z5sWn8K5mYXcca5fbjh67fgqZdfjCMTTYwfnsBLXroVO3Z05Nxdf93X8Ja3PA9z1Ra2bMnj1u89hHPOOh6jY9QGBejrswSIfP0bN+Apl16OXM4Tzchd9+zH6MhGTB4GvnnjAfjdAeh6UQBIlqujKhE+BJnbER1l0hGxcFzTpkBaI8m3MxaCTkQsQpmzYfKZVetqZvmf0dgV1k9TtUVqQJ1Jyh3X1SSEz47c52kzgWYF8n6EI66EzdJgTfMCVJJo+rvSZsIS00gSmpctXlX2hQJEqa5c7Hc5AdGdCJFRha9PIrYWoFkt6EYoAFnKwIj0D9r1tuB6Lubn6RYXYXRoUPI8ZqamUSoWhX5FCt3k9BRmZmfFYWuIdqWtDibHJ2Sa4eikfFawSJ6mgCALIZONfebYcJzPyWoinbrGfFW6nI7lCNgwu6E47xQifSmIkNbeckmyMMJU/yGQJs0LOlrMrNZPZfObOU9J9kPaehdQoOYxUjhwkkE6DMGmrkfSqKAGJAbvS7HLk+/la0pJTCDFr9AqM6PGponZ6jqnToSSf7Fs4bpE1comIP9uJ13pe36VjycCINmkhcUaA9nYYWIB4VgJNL+GdQMuXv+K38Zo0YAVkqJB3glBU4jEtMTYgzZunSBCbPcjMotodRPYff3o5Ezk163BZMipGDAcDwJ75vFvH/gYVndDeM1FDOTyko9Amou6fiosUVGJFRST/WrJaCURO3iZYHHfWzrnP0/hWElJ+8XnRwEQNbBYbvittOFl0c3z4zNjynVxUNfxwne+A2/954/iwYlJybUQimGqAVkJGIX+vNL2Pk11lydKjoFf5wLCB1IBEGYqqG/jvaX2V53U4ziQZ6nRYuMuL02ua95wDY47eY1IKzjZp9X4vt2L+Nu//jt0mx14OTbzFiQ0WIstWFoOWmwjDGniArQ7TZng2JbDuxxxQEth3u/snFNFoSHiXmyrn+G5ypkWus0mCq4Dp9fCQNzGOcNrsLmVg9sLsYAaxq0Ad/otzNsuOrTRMlxlNKFZ6Dol1MMII6sH8a5r/1C0FIbGjCEDB/bO4off34fvfftHMjHodhdRKLC5SO3pkDg8MnS2UikL3brb6sAzmZPSY6oIjByJVaG4XUqNECWy1lgMNWaSae0Qztpaxh+9+KkoaYvQel2YxgA+8NEv4ZFuAYcCDW3q+RIbVsCovBJ6hifgc93mDXjdm54rOVNBr4Wim8cdPxzHTf96K+Zm5iWk2ORaDRq2+GJ5rizKXQmgJc6jIQn3E0k+0kj9TIRq2mC2mjsIzTYxOuriHX/2MhVmSJdNy8Y3brwXP7jpbvQWuihb3APaaIWLGBzoR22WMQj9aMFD/+oBnHPxVlz+tGPR6y6imC+hNm/gwx/6IiZnInT5bHIi5LfRZ+lS//D+TUi10xoIaD1sO0hiB7Gfg8F7MvRRLps4Zlsf/uh1z5F1opu6dX3pi7fjtlt+AgsOEj9WTSJDuWKxucM096DRRZSrYNruw+VXPhlripN428u2qiDC3wCQX2Xp/u/7nowBSg3IdTsUANEtpn+rcC6uXmLDS58QAhDpTHCTWGJyCz0im4BkVKuVIGN581suarKvZ4443IAzQKPG/lkPJxUBplUPOzx88NmllM2LXtRJR4UgSuuIaNaCkdrH8v2kQb7Lm/CK06nTO5secBp9y1MAoqBHurkAQZfe5QwEIIBhgefI5EboY0JJIwAhUGHnSHVV2ZngH04hOBmhuwRzFA7u70qqKsGBZeaVy0UQSReC9r0M2+PCTpcm/ryROpDJshLOSKHg2UOyZy3UFrD9+H6UB4A7fnIEpcKoJLFb7Dr4KW0lrQ2Y8UGKkOqaG6IlYMiTw2yUpi8d4lqtJlMmUhC42BdLedRqVemCk8rGKVG+UBGrXYY0Li40UC560OIGSkWKOAM0Gy2YZlFsd/n6VSrh4xx6AUXUnlDhJiYWRVxeKBWQ90wUvRjzczMIAw0jI0NotuaQy+sSNMSP+bkm1q5ZL3qEnTsfwOYtG1XOBmiR3ELO0VCuaPBKXYyODuPUk0v4/s2h0KN27zqMwcFhnHiig0OHEhx7nIbBEUhH5pwz1sjEZvOWooDX0WHg0UfVtOK2Hfdh9Zr12L//IAzdwqWXHo99+xTN6847duPZz9kqNsjr1gF7HwkxPGQK7W1yqiv2yeTm7nxoH049bZNkvbDLf9/O/Tj22I3Y/TBB1UMY7N8Ov0dudbr/s+0u0wzFAxdOekqlYDEpDlryNVYH5M5TH5BawMqnVMOA50mylZYjJJRNdgruec+L0Ta7nNK9S5sGaeaPKsRWApCju6dpwyB9SMUqOssNSj8nVp5pR1zRHYki1LGRLkJ5IN+/JNvziSXzzQ0Q6AsIzEnAqiHRmyK+p32vytmhSxv5yUq0TicvvxtgqJ8uchrmZ+fk+whAOPGcnpnG7PycHMvY2GoEfoBD+w/C1k14lotSviii9PnZBWm6sPiVaSvpVxIhHCBo9tCuNgSA0PXH4f91AtGAFGMDDllBfE7TkNVMvC1rWOqkJOGh6eThaBAiRBeGtqW6i4zypM5dqv9gGKIUvQQnfF2ecIrQE0mJZwNFXc9lLUUGQORWSS+QrLkr3kdGneJ6qsDB8rRDvZ/sfaeI8xdsQ/9RAJK9TPY7aWUa0GqW8zibnPBYaCNG2MAxq8r441e9CKNFck2qULwTTvHI81NWzzwfjXoLpj2AnNuP1mIXhptDXffRzTvoVMpYt+F4OE0P2sEWvvDOD6FQbWPI1hBIiJ8r96M8YykAUcBDdhgFTFIK3cp/q2u1nL2iGluZXmcZ3P2iiVB2HlQujrre8rvScEjuSdx9KWxm3gYth+u5HA7oOp7/9rfibZ/4ZzwyNZU225g2nWlAlt27FAU6a7od3RVUTS7h68gvXkHBSicgBCBsQBBg+CEFEqYYTNhuEbrh4j1/+S4xFyHtk+y4I4cC3H3Hw/ja//k6Qp/TA7omVjE00IewZyAKSMNiphX37AYsRwXlOY6LwKcjkpq68V7mtFXoZYaFhcUqbMeUyWajWhXHJ04XOouzKKKNi9ZswkntPLx6B12thVrBwB2dOvZyHEubZilYLXGSmvWBjq5jeO0Qrn3PqySA1tKVy+KXPnsT7rjtAGoLPWkCGkYPtt2T56/bMlDM90mTtbq4IFNhOjKGnQDlcgndsINYD1FrVpHn2F00LToSdjZ8H3bUQS5cwIlrHLz6xZdjlddB0qoi75TxnR334+YHZ7CrFmLRySFyKkiCPPzQRSMy0Tcygq3HbcLLXnERkpgTbAtRz8B1n/g2br/1LrgWM1U4saExR0dZMusG/IDBhAYc5mTpBurNpliZE0zyulLh6UbUqMbo6BW0/AiFvIY3vekV2L69D5HWgZ7L49Fds/j0x29Ec7YLm2YRegQ7H6HdasDR8ggTF7WegadceTHOfvJGrN3oIPDrQGjh/rtncP2nbkK7R3dEC64Vw2/UUDJNOJoCm7ASBEYHAcEwp/2hDc3PsyKCTftpvyZ7wuve/HsYHCvB9ugCwwbnJH542/146P690AKuhxTFqOc49APJetL8BL5VwKRZxtOuugTrSlN4y+9sVi5Yv6Fg/feBi1/lldMGqojQr7ttFlUUJUlctjh+Me3ecS+1WQyw1E8pWBlEkGmEWn2XivxspP+4TS3ViAgdIxv3C7vq6A04WzCzI0jBSdrFYzigAjV8N4QeRPPyBqSjSxCS6UtkCvlzQbVZcZDmz0rXkq+UARDVcVaD9VjoXQJAUn44XS84BZGpNX8ypv0Q/08hEvlJjkDTcCi+vDQJIyawqy4Ru/2NehfVahfNdoSFeQakFaAlFPpGkiliGyURKXNyQs6lYZF3asIx+sX3e3auhULJRi9qiUagmO+XE8Zz22wyDNFEo6aobBwx87wTWHDSws+JpsaP4JiOCmWiIxILRV2JXGlNy1BAAgPqXXxfZcNkr0fDIDYgO/UIoXjU0ibVgW5wisFOYU91s2Jd5ZKQatPlOJtc/hxsR0e340uYJKlxkiT/s/TxTq+FOOnCdpQ9Ljty1BmwQPC8nJxLupn5PQ0OHY44Hvd0dHqLGBwqYc26IhYXY/gdHVOTFK1HWDVWQqs9jf7+nOgnatUaBvuH0WjUZLpEvRGtbRcXF7BuwypJvB8cBG67bbeIwNeu2SCiSzpzzc0tYmxsFH5YQ18ljySgjS4zVEw5XxpcSemuVmsYGCij3UngehpCLcSJJ5l48EFS1Y6gUh7D/FwL+Vwh7bIqdyPJfclydsTiNH0O0ukCbQcFaGcARLRVfAZUOKVKRV4GINLNlP9kFBt2xNXIQgCIFF8rOO8ilk6/N31O/721RDI9ssBucWhKUS83X1lDlgsd9XvS8DPysRNSLGM4BR2a20EPs4ioAXFbiNAUYb+pOfBcF/XGHAwjxMBwEdVqFe12LFS0wUpR8lzm55U15sjwMPr7+zAxOSm219SCrF+/QSgVe3ftFmvGYq6AHFOYnRwO7DskHWbDcSRxWgzLYh1xq4dOrYluoyPFjm3aagJCG95uJAAkz2wTbnxLQ4DHa0BkcsNOQgoof64YVWOIxwEQnnxFB0rrQ05H+bDJ5EOFf4pDkuiDWBJ3fw6AZJQesaIUIns2tkoL6jS7Q9YLrttS/2ZAQxWtco+k2SBLlKQnuBF+GQD59wtwOizRSCxGGOsSHMvnNQm60IMGtq4dwJtf81L0l2i/uAiEdF6QdEjEDEMT3UiCTtdHwetnLx3+bBV2zpV6uqYBNcfD+q1nAtZ67Pn0t/HQ13fAZg4Up8xcD9lwkqm3esAy8KfcwVIb+XQ6It8jU6TUXGVpzX/8BGSl+9cvBSCiSWQDS/3NPprSElHvE8lazyDCwLTRyOVw0NDx3D95M97+vz+O3XPziMW6Vr1/oWCl1zHTtDwegKgmRnasClpl6TdcdwzRS6gJSCpCpw6Ejbw4RC+kxakuTcp8vox/+Ng7JShQnExJB/rREXzrG7di357HoKEN0+hBY64DE9F7BiydTnm0G28j0upi1doRClAereaiOFDRtj7oBSh4tDOnJTvX/BjlcgELC/PSNKMRCXUkDk0JFg/LBOT0ThHDHU4T2+gWbdzZaeDhZhNhsYKqH0An3drJY5oW2iPDWLd9Hf7gD69C3o5hJL4ApHf92Qew95EFjAyugd+j+Qb3rKo8+wZINVX7RxhyGmtI3hVF6NxXg4RAJI8k8dFpNWU6UsgVQdxm0ShDo8V0A8NWA7/7zPNx1pY+lAweaxcTc2188aaf4t6JNiasPvS8AYR0MdRc+JqHrcdvx5lnH4cnXbBJbIAKeQuTh4C3/8lfoUMjHU7ZNR09di+TRGi4XMsY1MfjJsB3Cy7avY44f/HZzhdo+tOESyV9YsoEpE0NX7eNyy87D5dfdipWr82jFVBfqOFfv/5jfP87P0bS4RRDx/BwEXOz09AiA4aVR6A5eO2b/wCbT1CUWrI5Du6bxY1fuQN3371LHM94vlxmhDXb8HRPpllh2IJux/ANHwHvNcNGEhI4eLA0D7HPWqKLdjCPJ19+Js5+0onYeqxqwlZrIe659xA+c/1X4Rm5tGIjICbYZUaZhrzhoJHYmDRKuPI5l2FdcQpvfukmlOgAzYmqULBWjAl/lcL5/0ff82svQufyQwrWJ29dBiASECQOJ6ojI3OFhIm9nIAwB2TFFVjiL68ADksbbsZdpoWkWiBXZoHw9Zgx8jju8wo6ABdKmbAs0QWWOzqKRMBuryjFVoQhLm+XIh9ZGZQoR5WGTaWbry5FGMHHsh9IdnRy3LJ/c7yXIhmxndTEvYHLNzvKinurPrhYUkCsS8c3o3txXM8X4rjZloeHtqlMym51gYkjPaFaVec7svhWF9sw4gKCnkqK5kbk5eiYpCPqcbFRYl8u/Jw0cAOV6QuBIjfeGjdkW5yWRFAvZ9iX90eNiryv9JnjX9RaEHTQfYm2EYHYscZwnYKklxP0yV7LgpENCzIWODWKYjhcRPw0XI7flp7vrIiVGpQbGLUm0qVQIIankxMi6npEMCbOSkq43OMEh0Mm8oDJQ40JRhSVSkFN9f29rrp1aHkrx2DEiLW6pJwbWkFsevme+brQVGBb6JvwXE/cNhjeREIS+bBujinvBEs6hkdUFsxDD/kCkkjl43RJBafSvpCJjOSqOwJO/W4Xju3KtCSmXaRN4bgCfLSBZidxaKQM5lkeOrwovG2CGXJ9xf2Fb490I+kA8iIcBQjSf8s109ntZlG60ruDxYJ6HkQLkF4HAclZCrd6SuR+5fUXqgkrCxYdK2mJR01AVlI4jl535b5KJziKzqGeL0X5UnadqijiOpICH7kHSTnkXJUiyghOHsDPktk7yRQiawaW15GAvXa7BSNxUCoQdFDP0cXGY8Zw6PC4bNDkCA8z5DL0sUAAEoVYv24tSqUSDh46hPnFBfGp37BhoxR4ux5+VCYgA6WKiMr7K/04dGAcPV4syepRNEqKQAlAmgt10RqQfsVJAWtfy4/h+DG8UENJd4SqlQEQCRQU5yAlQhcKTOompc7x0VQdWudGinaVgYQUgPC6qakrp0WqSaLWGtXN4PNKVx6TWUDpBCSbcq0EIEv2uismIKrwVB9ZivuygF6tFjLVlWc5FdT/gk33PwpAVp4DReFVlCY2KlwWm8Kl7SLp1bBhrIQ/fu3vYKifntG062yl4ybySQwBjm1qJCwbtmZB9ymU8iGjZP5IrKEODwN9xwDzLj7/t59GuaaJficJ28i5SoNAWoo8NzLBUGtGBiL4vGc6l+V9SoETyWfhRO+oh2R5+qeyr37xhwI46tKkdsbS2Mr0PgqAdEnDcj1UbQfjlonfeuPr8M5PfRKPLSxKqKuQ7lIAIlNseQaXAWW2Lqi/FdDKroMyG5A7IW27qU1fKV9IxSYA0dS57nXFdpZ021KlDx/5h3dKwjg7z5pv4F9vuB9f/eJNwiEw9DYMg+C4LeYclllQ2Uw+90cfuYImr9cLTfQNDkgGEot6ut0ZpDknDhrVNiI/Rt6j85+F6elJDA7BxgLyAAAgAElEQVQz/b2HVttHIWfDQgvbrDzOaBewzczDDBpCY7o/7GJvFGJG19Fkjok4a1nwjRw2nXAczrrkLJxy2jpUPCBs99Bt63jbW65Fp6GhrzyAem1e9iYabiwu1ODapDire4HPBq3J82QAkDbIs6UlqNcWUCkwWyqGzUZQTP2FAVNj41CH1avBbh7GU05Zj2eetxWryrzfOmh1Ynzz3+7BDx6ewz5zFapWRaZeGjOrdA/nXXgOLnvqmegbsCXrihrLnXdP4cN/81GZRtCExzZd6FIDUKfC4MVYwKFbzKETdoQaZli6GPFkDVwjDmGFPkzDQmDkoVmeWMCTWv2Mp52Hy596HHp0+gqBmdkQb/uT98JM8vCcHCoFA816TfKtuL/miiW89R2vwNAata1Q6vvpT92MH+94BB2CvqKltDTcJxNTgidZBGikkFoxulogNFjNsIHYhNajr5UrNQJLJ7ugIzE7uPiyM3HVM0+XYo0Drj372/jA+/8RlTw1I4GwLdgIFTODIEIlV0I10HFEy+Oqq6/AhvIM3vii9ShGgKuzcar2qV/Xj197AMLlhyJ0ApDFpCjdDRbY0tNno1V8rRlbrwBISM//zMZP+WGlFX8KDlKecTb9yDYwWtWtBCHLxXl66dMOb/Z5+TtNYc+mLGkjNx1Tp19Pm3crfy4rUqXkSnOi1HKcOrukdYCIcNN1WhqOS84nKa0k/f2aWAmrJVmsWaWAU0GNXHxU11n9sNQNKzrI/H+xTudCznF6GIhlImlNLHjZIM0mI0z2Dv1IAEivbWJhlmryHKrzdAMi7YZVuAfbpIBfFX90OWUieRyySFYWrhTckmsvHVNOPthMS7jwcCzsLIE1Xl/5eqxyBSiAJs2DdBO6hunSHeCmwEJHvZ5kOqQFkFgQao4giChuSegewZBp0s7JRRSqECtV8DKfQTmTcaJBYCPOHGnxS0BBm8dy2RHgpKZXKtQqq5bI5WZXirQ6AShsvFEMmIJWuZQaAQO7yMvHQVoUOyIiyKY9bLsnjlMUa3dDU+yQlQmb+tkmxSfMrWDSslsQcSWvGTcfZmy0WkqAR+tFBY7TIZhUdTwXgZwrvh7BSBCFAubozsYMENo/9nqxiPTEnl5ydzrqpkvYyVELoqKCpKArA40MnpPbieKRdPC2YvXMLLEz6QjvR8WGUuI86d6m368KqzRw8XEgfvmc/tzCnNF4spzodFKqdCvK018BG06vVshz6WkrhTJ/gKjYkmeF4k07HyMya2jHE4jsadj5HqK4g3a7Az3JoSwUwWnEcRubt67HvgMHgMST8zRQKaC2OId2qyn3ytiqUfkd40eOSK4J79u1a9eK6H7vrj1SGIz0DyHyA/SX+4QOuFCry+ZHLUgUxCJCZwAY9R89GlR4BcXR90M4kQaH7i8hQJKASRvjzHRICj/lsCcIMZ3uZiAg03dk51RaGGL9uzyVzXKTVKaHmsUuUbAkmFOtRZwcEIAkCSlYCvStFKFnQYQr6V0/Z8PLBouu7msFSjKwoW5oVVdnhewTb9G/DIAsF73LACwrfsVimcJi3VCZN1xHOREzY/jtOQxWTPzxG34Xq4ZcaEkDUdCSBoZK71OaKOktkG7Sbonw1ip60t1pEtjZZXiVTWgd7uHHN96F2p4FlHsWChQThy3R1FBky+dCrXVq58hASHbEQpFaMSFSn1cPnwIfywW92nOySVOaA/MLq5vsSVRTKJmFyeGpdhivKz2p2gy5y+WxaFo44tp4xjWvxbs+fR32zi9KU0pCfTl1N9N9KL2WKylhS28hE4ZllK90bVDrTEZ/VnoUmb5SxMw1wrLRYahuzhadztia1XjHn/8RdJv3H7tBJq7/lx/gphtvRqVYhK61YLKr7TdkPeQUfd26DRgcGkIQBbBdUwJ5d+89DNIUbS/G2Jph2aOriw3MTVUx1DeKcr6CWnUR83NTMEwNObpgRpyYmXAsE1F3ARsSG2cHFZzolGG1q/BtHQ8lAR4JujhsaOjkqAXpIWZ2lFfB1pOOx9Uve4ZYjxdpV94GJg/X8Rfv/ivYpiOFbArrhJrlSGdO2esyE8UPfGlC0Q68G/ZkCsdcJzai6MpEf16btu2FMpoMwmPTwjThxR0MGQ0cN2ThOU/ajk2jLmzbR7PZwd7dc/jkN3+Kh41NqOWGEekhhISX2Lj6hc/GxZcdC82mbZyG3Q/P4Ls33IuH79+Fjj+PQt6FpbkyjaBJCJkNrE3oSNXyG8j35VFtLMB2bXEKpOamtlhH0fPg6KpR2uwFSMwcLKeEVquJJ51zEl71B5eKfe58zUek23jVH12LJC5gsNyPpDuPXqcJ2y0h/Bl97bjjt+LVr/ktsVP3isD8PPDe916HqckFeI6FfC5Gp9lAzirCZLI7G5AEP5L4mqAtgInZRg40vohPKqYBy87JJCfXV8CR6YM47vj1+NM/eQksNoNsYHIBeMef/T1s1nIMHowjlVfDlZNupG4Ji74mAORZv60AyBteuA5Fuk4avwEg/6PAK+v6E4D87x/MYiEurAAgtEhTy6yiYLGoVSJ03tzZ4CLFDWrpXmrwLXvOZ8BACfu4nqnFOmsMpWu1olGpp35JNJ6yAJSAfCVNJKWYyNLP+zfrEGcuXCvP6hIAWWbwZhuNDK/TPUC22azWTbv98rpLTjIZJ1/JeLPNQrofYnepDl72qhVuYEGUwLJ4zDEsU0dI60ECOY4+SRcjICDvnJlm/BQBDMPRukB1Xv2Zmeqi2w5F1N5r0yVDUaRIfTIjA5GE0RXEzpjCXXJkQ5+TBlXISnAeFzS2rhJL5T9wmEtqh1j+qE6d7zNsUpduPqkQnHCwO0LqFDc3/hQnUtxQxB6W3UPNVhocitVl6pN2t8VVRU17OL2QblqspjWcJrBDzg4TOyUEE4ZJSk0HrpsXmlZWEHBz4nHwmMUcIAVUQdiSrhgdndotinLJeU2EukWfclXs8mdpFxjD1MkzppWiJcfpuOIYDs3KocPJtdCHAqFzsYCwTFXgc8rC0ySAT6Z9aeifTLuUvoPHIZofhtSJjqetaGcGRa09sXfsdSwBPXKP0NyxTU2VBstgMi9fiO+ZFRlTztNnYcV9vPScCVAhDYWub7SnXi5y1B3I51R1zhVgVF1sRdGSFtMSgBdAnR6TqKrSYiTjjh/d2VUPuaIbZsQhAWDy3PJeoEiaRTVvMF5/dS/LusDdQFOWwXxWEt4bfJ92AsP1EVlVdJIJxPY0dKctXVKKPrWYAY9FCUukK836jatwmGE/8IS+Rg3QoYP7hMJHil6xkBeK1uzcHHJ0W8m5GB0dRb1Wx6H9h8QtftXgMDRO7yxXrvPE9Aw6bAxYjgLvvD87IWqzC6ITqZQqUuR1Gy14mok8qZC9CE6Y5oXw8slBKgCiaFSkNiytFGkC/LK+bWn9zL4n+0SaA6LMs5TGQIH+RLQ9pqGmWHym+YeuZmm7aEnnk01AZH1bkY6tAEZG8VF3i8y/MgCypFdJwUhKN1qGrD+/Xf1HAIjaI9Tvzf7mGmPx4eIzKgYAEQqcgrZnUC4muOa1L8baNWV5PgSAiD881zVFlxPxARs77bYk36OYE0BpFftRHN0CYAQ/+cQ3sO+O/ajERbjMd4kiEbpzPWI2jwLmCkxk5ggC/TRdXNUym3mFCLMJkfoZAdFLqsXl8/OridCXRfyiJ0k1lwwZlYkiKVh0guJUx8tjRtMw7Xl4+utei3d/+jo8MjktdrBsEPFdMCuJa6UCsZyYqbVMXfNlsLP8//x6ZkCQBh+m90imiaRImEYRAkACH27BQb6Ux6lnnIIXvOQpMGyyAzT06ho+8sGv4N6fPCjZH4ib0HVfcpPm5plXEuNtb/8TXHjxVjBWqUZ5YAx88P0fES3IJZediyc9+TSZlO/Y8SN89UvfwAnbTsbzn/N87N2zG9+/+dvo+R2cfd65uOXWH2Ku2ka9WoVnRtikuzhfH8ZxRh5mfQFm2cPDcYAfL8xg3LPRKXrohF1Ybk4aZttPPBYve82zVdgul1IfuPfuQ/jnj31c7otmoy4aFBpsWEYOnU5bAl7Xb1wjj8r0zIyEwLY7LfQP9WNyakpsbb2ch7jHsFMd7Xpd6GMBWQvcA00TZSvGmN3FmNXAM07fgAtP2wRNqyPo9uC3DLzjw1/GQ9YJaJbXITF7aLabKOT78JrXvRJrt+aQ788xVw87bt6LL/7Td6CHJiKzDienIewkiLm/UVAX00q+JY5yPXRh5Rg+qIkN+8JMFX3FfnA8QqBFC1w6nNHQoUOGgtMnWs5tm9fgT996tYQxsyxZ6AB/9TfXY88+TnkKsIM5xGEPnYD6IwsXX3gWfuelTxZND6c0Ox8CPvi3H5VGjG3GsNER90HH6BNnxABsJqgJLINsO8xmk+YldbSKIsI1lfRMjQ5epoXZhVnJBvvHD78NJeUbgcbP1oB3X/sZTB46Iuu07TpoNJqyt1ID4hkuaqGBCb2wBEBe/4K1KEWAw2aeZAD9ZgLyPwJEMgBSBfCJ788IACF3UC0+KgMk81R2oCgUsc4OyDIAkcaqdKFWAhB1OLIIKo6VKkIeZ9Orijm1earpQ4YkqDVQ/6Rtn/p0pv1YEunJRIX7wdEWlqo0WhqhL3WTl7tV6r2p96iLhz47T8oSOOsQS0cxlbVnuEqJFFOJZnoOaB8sNpnZ6F7VDer4pYvIn4kkxZ0WqvyNOdeQLn7G3MpG5iy6xeFKBSyLgJ3H3myoQnhhPsTCnI+5GXr/22jVQxhhXvQOHG9zIwojOm2x+6x0AuzUUG9hGJEU4kmUk8VQOv68PpyE0ulLUrcteeuZsDibPPHfQqMi/52hVLQyNhUNiDxLsiZ4nJkLmtBKRTSrLESzbjx93wk+xLElnaaoCQm9vzkd4g8y64K2xYqaJOVudl1Srr2iIrFIpT0riwYTXo6gCSBuIMDgpKXXC+RcNBpd2RR5Pmn3y+OiNoD3WZQwjCkUpw0WeI32lJwHxxxAhza5Mr2JYTlq8kBRvdzznDwxiTbx5dqTJ8zzxL2XAIjAgnQCTWc3zUGvbcvXMm0VqVns6HFSpUTa6ayZo+nsHpLaUPHD0wGGiI5FOMoCHnQf4/2uLFhFT0BTBHFTomc9X1sppYQyJw+gK4W/UBipK5DnK6WfiFBdoOKKgmypq5AGWWWFTLpGpABEo7sJeAx8EEgbEtSpAHymSUlBIYsefg+fNwIQ3e0itqrwjWmExiRgNsXZjoDRSDyhQCVJG0HUwtBwSYUQxjkxGKA9684H7pV0dopBeR/Mzs5gfmFBaHWlchnDw8OYmZ7BzNSMTDHGhkfh6LQCJbe8gkPjE+iwa0kNAnM5uON2QixOz8m/hwaHZILCUMKi6aBsujBaPoxeBHoliG2FrGVZ51ppP2SykU1Blv5/eboqS+IKkPK4aYPUlHxWCOjVZILgmxoQThLpQsa63bZURsqSKE3uF3UDCQ1BbM9XhuylBWdK/ZHU9HS1yrrgmRub6sT/1yYgKylXK7URsj7yF4oDkg6t6yNHrnrso2CFiP05DA2aePFLr8SGTUMAXdJoMcguUUwjElecCVnkCmpIqbSBQ863gcqqTdCDAhZ2zuHfrv82huI+tGcbKBYLkovAZGuDxg0RdVspAJFG0vLDx/WLAIl7DyfcQq+lA5dMxFVI7y8DIL9sYxeqXfrACwBSN8VSEjrLI3LqmbMwEYWYLRTwjNdfgz+//jrsHD8C1yrI1Jw/kwGQOF3AV9K/ngiIKJGnmvyweSClZtokkBqAlB5qNrjcGCZ6YSAC4FXrRvGMq67AWeesF00Op/PVaeBdb/8IFmcbVJXB1Kk35CSTrlmAnUvw5+/+U9x+xw786I67UK0G0CIL/V4ZL3/ZS7B+8wje+753oRt28Y63vxP7905IV/+7N30Xz7nqKhw8uAeNVg0bjtmE9//NhxHCRh+DBjs1rAp0nKMP4kS3DKe+ALtcwCMIcevsBA7mbTSLLrqxL6Ch2+jhkksvwrNffIWknyc9SJbXv379e7jrzjtgmk2xN48CC6ZWkKbfaaedhCc/5TRs2bYW+w8cxOe/8CVMTszikosvwWBfGbVaHfVmD7fe+kMM9Q/gvLPPQeT7uPn7t2DV+o3oBhHmF+ZRNEMU/Vn0+dM4Z30ev/e8S2HqTXDFj9sG3vS+z+Bh7xzM50aR6NQvdlD0Krj2L98CvVyFUbCQ2Hlc//FbseMr98GILES5Jmy6DYcxHMNAmYFZDAPRY1QGimh066g1qsIukDyUxEHQjmHEtgAHr1LAzMI0ypUiOn6MXpxHQOrSz+II3v7WV2H9agOmC8y2gX/53G34/o4HYBkJBpyqhDl2ogKGhkZw5slb8FtPP1fczci4+OZ3JnDd9V9AuUyaHE0lfOQMDxb60Yu66JnTSLg3hkxIL8KnJDzmOsqT4UOP2jDNGIv1GvpHR9GgeYDvw0SEN776lThlc5+iV9vAZz5/F27/wQ5pKJHNQABCfSibTXZiogVqQIq46uqnYn15Cm94wXqUyR7RfgNAftn69N/6dTVoBxYBfPzmGczRd5qFVOYnT3926e4lsGjHR1oMbdNk6JrZ8KYc9pTuk73hrMBXwGN5E1sa9aae80sUAeGuLoOQTE9H/EI3KLWRpd0cWaC1dJqieNeyIaTi9PSV1LYqHeJsTK7+zsbsQjNIAxbpEqHyPbJes9rAl3u9qiCQTTP9FilO6W2edvQyyhPPKYtpRcWhfsFUlCDLQrsdyFSBdYFD+1ERhPeEv57z8mi30s5mTPCmOnJC42JAXkfpJiguFyesWbV4zk43UK/S1Yqe510plkyd2QUEHmZqYRhKZzqOWCjTLcuA4xjwOQ6nHzsTjdKASZ5mdvWZycLfTS0F/zSbTFSlCJACWEUfWzJRSScCcglFg6Da+PyLwEC6t5wUpGBNKFbpMZL6JXaPMh3h9mXLteQx0l2K6aqlEp011Gu3Oz2U+2x0Ok1oOotTdv5om6iCzHh9+D7bLXVMxQLdtHqolNXot1EPMDDIyY6yXxb9ScC7gVkaHenCtBqGuIvwXPB4Dbsjo10tLsp9wO4zCwPbo3VyGy491QNOu3iemdORQ6fdEuvYXjeRjAoCmmbLx/CojWa7B8tmAJqCqgQIMjmISS1J7/RUT0Cq4DIA4dhYCQf5nMqNQRFt+oglMW1ZYxgCQDjtyALWSBRggcPnN3XbSTiqXgFA0vs9K7BUR3glAEmngCl0X3rr2ShSbgYWwIpilckH0kcrdRmKlCkDySV8604iAnQ4C4iMWUTGNALU5dnhM6InrnK+00OEYRulsieObXFsYfXYGLychR/dfhvyeQ/DQ0NSYFKQPjs7Kw2AgcFBDA8N48j4EfGMZ7dx1dAwCi6ftTbKpT4cPDwOP47heQWhKPAwwpaP+elZCUAbHR5Ft9tDdW4BBdtFxc0jaXYRk4oX0ENJGWNwneS6qNOGk39oc5kCk8wBa6m+FKDA5klqxZpe9eXO+cpxbDpJETvkEHFM0EuzCII+3gvKBUtVw8rWVYwMUnpdtnaK/k5ol2nArM40YmWtrCbTWRNJCZBVCyVT2GeF8tIKr2hpzBFJP7U0Y5YuTrrWyjqgJiryfzL94o0WImLTolgSm3Or3UUZCbygixx54fEiVq8p4hlXPRmbtoxB9ygs7UlzjPe+AiAB9KgDLQqhmXlEkY6OW0Su//+y9x7gkpRl2vDdFbqr08lxcp4hDTgy5JxUVJCkILpiAnXVxbDorph2RV0JuoiKikpUV4zAoIiAZBgyDEzOZ+aEObFzV/y8n7equ8/hENxf/uvzuzxcXJP69Kmueuut536eO8yEZrTisTufxNo/PI0ZsTakqiacYgVW1hKjC9OkDoTeW+rZoZa52q8YisdJiyS1yznjSWOjhWG4aq+WAE1xEKvTJVWfQDXPdHE3o2Zy8iNccgr47+H9SsfJ6JnDJoIwzHi2NFeugTRLqHNJZ9Fn29jT3IS3fPzj+OJ11+LpbduRzbTKlIbnNAIg4iwkei/VWKg/kxuvoXqIqXtVXQ+CkEgTIkRbarViKdHn0I7fluBAYP6SeXjHeW/HnPlZxIKqUGp29fn49IVfRjKWhuZ5SMc9yfpgKF+hPI6qN4Ef/vg7eODBP2PGzDnYtWsc373y+1g8ez4+9MH3Yenec/CRj31YQlsv/+aV2L5tAPPmLMLHPvwx/Pfll2PdC8+KjfymrZvx+zvvQpG6g3gCFlxYQxPYP2jCQe29SOVz0JIWNsPHo7kRbEgEKLVYKPM5zzDHkSLOv+B9OOy45aDcgLfP888O4Zof/BzF3BisREH0k3xeZNPdCIIkPvmpj6KjE/jtrT/Hsr32QSFfwj1/ugf/8eXPYufOYaErNzW14aqrrsb++67AQStXImHGcOlll2Gf/Q/E8FgOTz79FFrTBprcCZmALMmW8K/nnwWQQmWaKA5XcPGVv8b6lsOwzcnARwFNGQKmMq7+0ZdhttkYzI0CiR5cfNE1KGxz4TGRM0sOqC1OW0wETxoxpJMmDj749Tjl1BNQrNoySbn/gQcwNDCME49+Ax5/+Els3bgDhxx2pEwWfnf7bWLHHMQMOD4BAXOdCvj4R9+Fww/uRLFcRcVI4Jrr78dDj26G71aQNffA90qwvSze/OaTsXLFPCxb3AIaX/b12bjr3ufw5NPPoFodQTqhQ3d80X1ofH4aHhxzEMXKOIxYGhYttOmmxSlIUJX31wPaPhsoVAtIZpsxUWYTMIW0FcfS+TNxzmknobsrRqMtPPF0Cb+5+TaM7BmTWpG2yNl0Bna5KmC4rKUwpLfirWeciLnNu3HhO+eLC5YZsKD4hwbkNQUZr/Tm3JJIwbpi1S7kjC549MCnK4yqH2sdGV3cVzR4oQuVpE9ykzMay/3JP026t5HjVYNLVn1HVA85efCJuLs+3o686VUKsip8okGZciNRx0dnhci+VHVy6g9RKeRkChNmHTQcnhL/KaGnPBNCTli0X08CUBHhJBrjRFSrEFtN7eypgrIuQFfHFU2CVGFR+zlhh1EVKFHBx2omGp1Pjrniy/h8YSEt7sCumpCMjVQwOsKxdBWlQgC7HDqPGBnYFVpXMpSI2Sim8Fr586n74PtFQn1OUHiU1DbwsKjB4CRC6Fh82LNgkYdu5KwU2g7zWMKiuQY4o2JUciXUZ5eCuaHeEkgp4JHFlPq87KaJzaz8H023pEdZ11qEl0vA29QFHtlYhj8zmmTVqH61cx8VVuGqkvWuHsSqFmTRH14zObDwJ4UdQ3lJ9LPCEizqJEccqjr/vsETN/y+Gpiu1QThb6Rwq4P2Whez9rrwXEVgWNa2WiO8fsJrJ/VMKFh1fr84GtXminL08mOkGG2YCE4tVmTdRnvBJDpH/dOqe44UoXCtiqNPWNeoui78ita0KtRY9FHK4hsTMNPDcGL9CIxxmfLQ0UVR7mjBWxGAQYccbgdMds9kk2hra4FlGli9+lGk0inMmzdPisKxsTH079olQLK9vR0d7e0y/RgcGAgdrUzMnT1HpiKpdBP27BlGtWLDSliIa3GUGEKqGejfuVsK7M72TplUEcRQuE7KUKVQgl9ykCYVjpxrkOetI0mxqechbrsSmmbwWnDCKtM25XAlIl12+0SDQxQfnmC1G6rlF54xcXTx2E12wwkIu/DKkZBULBbSBCVKdxJ2K3jylUAtBLhRU0UlnHPCJRMa3usheJWfV3NQUkYaymSDe5EyX4j2VlHDcQrgqxwBfh4VXBeENFauO2rDWLjTp9BGjHa7BBpGWpoD7d1JnPXus1COGwIgtD2jGFm7Dt7Qbkzs3oaWZh1dM5qw8ogV6OxtQ8zSUS2T5qlymCTXQBhYTMDzgFSbFE+lWBbNvUsx9sIAfveDX6K7nES2aghnnCfEI+cGLkyC73CSUQ1c2GKsARiuD+Z0x31SUh348Tg8U4evUWvhY2J0BOlMSglj6fjh+KiUWWjHxXGoQG2AZqLZM2CXK3BMwMqkRXNUZkhcOgm7UkZHmpayOSnQ6XLFTZhdbMmZYYgo86kSGmxeB643J0AplcFoZweWnXwyvn/7Kjy9dTsy2RZxQZQJWWipLLQ4CfOdDEDqz91oX1PrUOahmppe6jRnpY0pDTugo+JZwsP3nSJcu4JkKom5S+fhlPe8DbPmtSPu0qbWxK4RDZ/9zNfh53y0J+JI+pxSVqEnm5GrFOBoBVzz4+/CIK0PMVRsF488vBo/veFGnHjc8TjlzSdLQ6BcdVBxfdxxz31YsmwfDPQN4MDlB0B3XZTyOfz85v/B5r7tMLJ01IohEwSYERiYNeHhuPnLkMzlyRfDTg9YPTKAbRkfY+kYiowapabPaMYHz38vFu/Xg2RWE8rQU09uw43X3SGudyltFNl0AiNjNnIFH23ts/CJCz+C3bufwi23/BxtXTNw2imn4OF77sIHPvgBfPOH38fuwUF8+uP/gofuewTN2R5sWL8ep556In560014x5nvxXXX/RTD42NwSnkknBJmZ2zM1HfhixeeC8PNQXc8VMd9fPnq3+DZ5F4YNNvl/uT6tmIarvru56Glx1D2gYLbig+f/23EbdrVuqhqJQmu5T3klopiYd3V3ozTTzsF5VIOW7dvRltHi1jYn3rqqdKEmTdnHu679z4cc8wb8fDj63Dr7/8IPcH1o0m4oq6nULA1fOSf34WVK2ie4mOiouHaa+/Fo/ftVA1XcwBeUERTUw+OOmoljjtxb7S2sCkAPHDfAFatuldcy6rOCCxTRybeDKfMe44ZanQNm0AypaOlOQvX1UUHS53Q0r1n4bHHH4NdjqGndyZGOFoz2DRLifGP65dx8MH74cwzjpFsME7Xtm2z8eOf3IKBvhE0J0hNr0gDmNpPPjOKQRIT8Rk4/e1vQm9mCz5x7kLJATGEeRA1pacWEn8ff/67FqFHp5gA5LLbdmHC6JGuB+n+kbBS6r/RFqsAACAASURBVEEJG1RJwb4I9sidDCTELow5rlvrhsVGrQAJhYyRUFgermrOHTpKqOJcCeYUGhCNiIzFVYEUFWRS0IVdPfV3MaGxRAXOi2leIQDhAzTs8IXVpfoZ0oYPG9BTOlXq/RvBzPSCwhq1Nvw86rCme7PGBT313+uUsUmvqoGWya+v0b1C/r/82ZfMHlTKKgRxYgwo5X3sGSygXAzEdYs6CAY0UrjNrj6LFD1G8VYINqWLGp7u8POIXsJkyroCK+y2ySSARZQ4VqgiR56B0WGGIkpV8qo3F/AhACu8AmGFJZe3geoRlV8C6qJJXGTHxvcKvz+ycq5ph15iv6gDj6j4nXodX+lavYYbUU0gPoW+OOmQGjQeDYW8og1Sx8OpT3T/1NcRixE2bl9lTtyLPuRkAD75mtUBdwgao8ljzcGu7iT0UvcC34MdcJe5NfoYjGQ/PK0fXmxcdEwU/ithrbKXJH2CBSGL/2IpL1qdGb2dYi6wbu1aSYGfN3++aKP6d+/G8NAeoTymkknMmTUb27dvl6wQnpCOtnax6928ZStaWzswNjqufONptasZqBQr0gHv39UvE5Huzm4BdLv6dqOlpVV1UgtFaE6AbJCCW7YltZ7mELQQsDwPKcdHnAV3EOqmJJhYuROxYDco0Ce/WexOw7UZTWengraAlDjut7xnQ3GyTntsuuqF4LgmfudrQhtDcq7JM6lNddUNTutVpVWpu7BJ60fQekjXCtPcHVrPhfcnqYikk7oehZ4UPQXQXTUBl/cVECJZ5QhoEhDT4HikSlKwq+wuyaLi5OaA18/Hf172JRQ0D62tzXSEYCWhNq4quY/s7DItOQfdIj2Wmg1mENA2T4dvu8pYgg8r08LgSAlN7fOQbJqDe299EINrBqANO+hwEkr3ERqJUNzLhgf/TADIo7fhoRJX18FwPQVAPE3cp+xkAjtH9sA3TXFXY6eZ4udiuSDJ0wyi49qh9W/RsVH0bCRgIFlwkY5byMFB1eO61ZFtacaeAvNMfGQD2kGnkS+XJWiv7DhI6ibiZbpAAdW4j/FqAVY2FTZZ4shbKbQedgheqFZx17r1WD84KOJnnhd+RROPRv1JrYExzTbHyyoAhKYdBCDUOJPaSWoLqnCYweCnREcXs4tCV2bA3eylc3HqB87AjLkdsBxO4+LYOQZ8+tNfhVEy0JHQkXaHAa+CvK0h0ZxBBXl86CPvR09HG778pS9CNwz88EffxaWXfktkZcccehSOPmIFdBP4yQ134s+PPoqOrl6cefpZqOaLEhp547XXwqS960AfBvKjaMqkYVSqmBkzMavg44jZC5ASu/QE+pwYHhvux86sj4ksnbA8+MyhMJrxLxf+M+YtboKR4ucEHnxwE3524z3ID4+hNZGH5tuoeCYqtoHO7jnYsWMjli5qRqEwLCL2d539TvRvXofDjzwM37vxegwM78H573kPUokMnn5qs9B7Dz9yf2xYtw6zuxbjskuvFHF0M5soo6OYk3XRja34yqfejSQKMF0f5b/w4L909a/wbGoRBuMd8NiggIaMGceVV14ELTmGsqehYDfj/A9eJQBZGCmGCzNB8OpA813YhRxamzM49+yzsHv3DmzeuhHPPfc0uns68Z73vBu3r7oN73/fe8WKfvuOQdy26iHkKy4mShNIpxIyvdL1JApuEu8//5046MBmJFIQQHLjdQ/isXt2SHPQM4bgBgWkrCacfsZJOOJY7r10/orhjtu3YtWtd0lt5rijomNibgmdPgga6T6naY7Qri+44J+wq28A99/7DN7+jrORzHq45kc/Rv/uIt508in44113yLmo2gbMBCMiHCzeazZOetMh2HvvZtHvbN9RwI+u/QMG+sbQGtfhV8qSXxa3LFTssgCQvDkbp5/1JvRmN+PCGgBp6AS/ho/51/Kt/58AINSAXHZrHYBwA1QARFlgqUKSXRINXthtNbmBhwJsSUsPNRmN4nJ5njVufPL7cCRfq9zr1rpTwYFMP2rfowpVxb4KO60hDUv6h7ViXf2MRupX5L6lOnikH4RCd740EsmG05PGxcJDlFA3+YqKrRfv5C+egIRF/DTj76liwJfCKjWnmAaLXzmKhim6AgShiJugMTzWCIg4VWX3OzYSYGRPSSYjTsVAqcAQIbpzkH5hSQhidP2EciShs2G6MikI4ccX4CEZJyrjgX9W7lB1DUx0dmoAtOa6FAp0hVYUoj4ZkCoRvkzbws8WgRBl0zn59o1eE3VkJ9Vq09zp/7cDkBcdch1Ph+ek7khVn+6FK7I2oVR/lolYmNQc2V3/bza/xjXWeP5fDLZfDEAm3z+TLaobv19uPQaBJmOoxsagJ3fDxW54sQnRzUTOY7zv2M1SVEKKh+MoFHOIJwIsmD8Ho8MjGBocFIoMAQgtGDeu34BioSCBhHpMw5LFi7Fu3TrkxiekEz1n9my0NDfjuTXPo72jC0UG0tFSlXeCZsAuVRHzYxjcPSAakN7uXqEHDg4MSWgnC2vSwGgUmdWSqBbKEu5Ff/xkACT9AGlXARBxtuZ0l8YTIQChbsoULYPKe6ib4tYQvJxGlSPCaRY/HgtmahYc0cYxjMyiDSmLjzBxXsTv1CiIs5YSsIfCOtUIkLfn/RdZPit9kbDAounWJCcsurOFgXwhCCFtkiBE6SF4XPIJJRRW7ICpFeSU0KdzFaepNhwnD1NXk5/ChI1KJYf5i1px6bf+A3bMRqYlKyI3Z2QEMbpZ0fu8UoRnl6Bnk7CdChzqxHRdgJtO5ztSRun/2dyEIs0K6HjVuwQYN3Dz5T9Bpa+I7mQH4r4BU7RqfF6RcsgJpwJKBCAJn5MpD+U4aU8BNNeT8DP+l3cdVLNJdC6chzmLF6FcLGHTs2tQHB2FUyojS1CcL4tGyfZdxNMpTFT592k4A2NoSmVARX2ROjxq0cpFceniVFkvkzbjwhB3KRuxBLMmYkhJvo8Pn2YWni1URM6YPF9HJduM/d/5Dnz5phuxxfeQFzMXNeWMmniNzlfK7EVZzIcLaspmKiQsOR+kfMn1EgBCiFqVCYiDtFzPmFOAJbRbXwDImR86G12zWpHgdC4wsWMU+NQn/wOWk0B73EDKG5Xr58RSMNIJFJwx9M5oR250FPl8Dsl0Eld999u48cabcMxRR2Nmew+uuOybSGeaccFHz8fazbtx+bf+W5zq3vrGkzGnowsJhunlxzFamMDdD9+PPUODqIyOYZZuYX41hoO7ZyFdLCFhZdDnaHh0qB/bUh7GMxrKTHOP6bD0Jnz+8xehZzYDTACymB56aAt+dfN9GNzZh+5MCb5XhGZmUXF4b1niNKcFwzjkkNfj4MNOwHNPr8GuDevw2c98Eqvu/hPyxRyOO/po0S7++f6nsGDJEiQzPmbO6MUzj72Au+68FxO5HIJKFcFEDotbdcyND+IzH3gLmow8DGZ/jcfw+e8RgCxGf6KLZGC5r1pSGVx+xcegWQVUSR8uZ/DB912OdCwuBix5hxoQA00phiKWUJoYQ/dfhPEXfOC9aGpOS2YJE+fvvf8eHHDAcjh2FYsWLkBHWxMu/cZ3sLNvnJmrsDnNNDQkaNOux1HR0nj3eW/H/vu1IJUxUA2AG65fjdV/3izWz64xBs8vycT4fe8/Cwcd1iPa0KRp4Nc3r8Vtt/xJJtSFYr80qmM+YTmpk6wlXRQKIzj00NfhE588A3fd9TweeXANTjzxDRgY3opNmzcjk+lGPJHBn++7n0JBydMiBYvbZmdPM1asXIQ3vnFfkbvs2l3Cj6+7A7t2DEvCemBXhN6dSDL7pIRSkEbOmIUzznojekIA0ioTkH8AkP9NffA3/x4CkEt/twsTppqACACRKS7tmbiBcdHQ2i0GLxzZmxLdxwRxdrQo0lNCPcX/DwukBkeo+kGH6u6wqFd880aNRzgBqVG2InGnAi6sSKVpXquMamOKEHjwz1HhGoVqNXKc61xnJXgK+4OTBPL1o21gXU0CIS9VmDVenOmL5+mnHZO/LxyRN7iFKe3ElO9lhkSolYi0jJJKa9Rdw/j56BvOyQgBSSkH7BkCBvonMD5ahu+YkkdB+g6zKagdoICdlBM+KNnoVGJWRfEhbYtmM/xztWor0CPOR6GVpRyTmpZMKjgFYCgxtAIgLIRIc1JuU/LaBrBRNzUIr3tIawtXlvwi0EisXl95ivHS1pgv/72N/9qA/f429+DUN2wEHyGyEgekKMSzYakLwOM5UPKQGghszP2Ivu/lDnYqKJj62pcCgPWCpg7Mp7snXu4+8Zhl0aShEozBSPXDhZqA0EpZHN1oz+or6151nDFYcQv5/Dg0w8VeyxZj5/YdKJdKsB0HCxYsQDqdxpNPPgnXYTBYs0xM5s6Zg00bN2JibFw63r09PWhtbsFzz69BOtusJiv8WSLkNOBU2Hl3MTxIpxcfvV098FxfJiWcgPCLGpOEHkfGSKIwkRfKEh++CYIPHxJ0Zdq041QaNgbn0e5aTUA01XkmWBRqa3gxFStfndpom5TCOZw2k99A0M/Qz7gh3WAjwYRhJQXiXsowRtFlyKSY/P5wvBnut4rqGCbTi16nDkCiCUjj1hrtpRHtNUq5l2sCDQ4NB4QeyckCpyo2NO4BbkKxSAPa49owmANDBwY69zglGPEcLvrsR9DVkwXDNcvVslDYfNuWgDIKvmh5yrl7iRqxOCd6OrxSBXFqrbh30H1Jj6MaS6Bpyf7AjglseWAdNq/eACOvwfBI91DnkwBEp6uUdDs8uHQTo6225Pt4sM0QgJB2Sqc4xDDhe8il4zj6tLei7YD9gLExrH38SezZ0QevXEZxbAJJw0Iul5N8jAr5sIm4fE6z4Ii2Je/b0BNxZDIZOIGHvAjpA3Qwndp2YMTjGMvnkGlvg0Prc1rA+h6KVYaUJpDSdFiaifx4GWjvwjEfPh/nfuFiDFkWErS0dUjHqz8PG7eUCIDw808HQsI7NwwdJHDkZI7udQqAKIURLagJCPNI0sXRdrFg70U4/YKz0T27GfRAZIhk30iAT3/qyzAqJlpNE6lgXDQ2ZrIVY8U88vYwzr/gvdjwwgt49JFHBIBc/YOrcNPP/gdvP+MsbFm3Ed/99tWypj73hS+hEgT4zGf/HXHdwJWXfxP33/knHH/U0bjq2/+N8z74Pjy/eT1+/atfwi9UMNtIYrGnYXlzO9LlEhLJLHa4Gh4Z6seOFDCW0lGOk85GdWEKl1xyMXpnkogXoBLE8OTTA7j5f+5C//ZtaEvmkDBc+FoC+ZIDM04AZiPxF3H6F77wefTO7MRFn7wUzkQOF3zwvVh56AIM7imjoy2JX/zybvz5oeewcNkSLFs+D4sXz8fOzbuEJv3EY0/gyYceEfvXmXEHK7pdfPq8NyLh9QuF0ssZ+BwBiLUQ/VYPSjyzMQMt6SwuvezDYtThBjEUigm8/5++hqyWEMc/PZPAnpFBuXdoRd2cstCSTWOfvZcilTLxzDNP4aMf/wj6B3bhzjvvwL777I2lixcjk06LlmXD+u24+derkGnpRLFYlKTyIgOD9STece6ZOHTlXGRbErA14Kc3PYlH7lknDUpPZ2BwVcw8znvv6Xj9IV3SIEpbOv7npmfwxz/cj5aWJhQLg0IZpVmC2tPUHmHbeXzta19APO7jsdWPY/PGAZxwwknYsPk5dHR2oLtnLq7+/rUYHBqDlWqRoGQfJmKkN7anMX9RO9717uOkOTowUMGPb/gj+rYOoVmSOxUAoSMWJyAlpJE35uC0M09CT5YUrAVoFmfX0BnyVdQPf5sH/t/+Xf6fmYBc+rvdmDC74fo6MYdyzWT1SiG0oFYCENVD4oZH/hw3dXYeo80tAhJK5Kg2RdWdCRswNapGowZiOgCixsmR9a76AQ0AJNRv8P2F+hN+1Yudhs456WNh/kFjMST0rlrBFwn2GlLaw2Oub+iTJyBRN7qx4/9y4GPy0ptceU6doNQBWaQjUeBjOstL5kyoaYNyL4rOkxQyHJXS5pYdPYLKMCCImhGKxcrlAG41kNyR0RGmt9L+10C1rMEjKTqwJIk9ZZGCFdK8xOFKCW4lRTfGDpgSwdJil4GLKpmXTkiTB1hSRE6hYNVCLaeAD2nYCpAN1SUhTaV+HhXPXbzPX8UG0jgJeWWKXMOamrJnvGYgZCr4mAJAIgqjAM7wepOrTVpPffpXzyOI1vwrUbBeiS043b9PmoSEE8qXOqeNxzt1+/VZBJKHjT3QScGKDcDFuFB2KmU19YgomARW4k5mWigUJuCjjGVLF2Hblq2KC12tigaEoOORRx6R+6GlpQXJhIWkZaF/124U8nkRJ6ZTDKdrw46+ndL544MzbpgiUE8aCbhVB3axionRcQEg3R3dsCu2cNQ7OjpVzkhfn4ChtGFhYmxMCuWslUDC85HyA7RAg1FxkJAwVY3GTUJd4rlTGhDeqr5oIxQAqetnoluBBbLY7/JX35WJM8EHKQ0S0Cpe/5ZQ8CIxO6lRnF6ymKSImiBEuTyFe2gEeETTFFKaavckXfvUfh69ftLeRBpuLald7TYuQzr53kLpolOiKz7+mgCQAL6TRybJXcGBT3MMdkI1D66/Bxdf/FG0dVlCs6p4DtKtLXCp/fEDeBVb0pNVyrSHWELClOCVykKRYoMEjoYxJ4HWxQeIHc4zP7sd2x5aj2ZmJdmGZPgUmQvAyQafXIGy+pWpWqgCT4h0xoMnwaeA7hLgkfIVw6jvYptXxonvPhtdey1Cqr1Vpi65PcNoymRQnaAFahqPP/YY9jtgfzz2zNPonj0LbtVFZ7JJwO/AxKgUpA888AD22ncfeIaGzZs2Yv0zz+GglQeie/YMtHR1YHBiXGxSt67bCMswMDzUjybNQLxQgT2cx9a1W1A1U3jLxz+Gd3/uYgzSmKG5WZ7R0WRfnhHhNES2Dz4nQyv26UCIbMd8RvM/mYDEYBKA8PyjEgKQtNB0g3IOZOITA8/fexHecM5bsHj5THFBpnXu4DjwuX//LxQGy2izLFhBXtZsoQykm5tgI4dLLvkS2pqS+Pa3r8be++6FlQevxFXfvQr/8rGPY2J4DL/55W/keXX2ue/CaL6AS772Ney797445rDDce8f78R5574Lv7/9Npxz7jlY/czjuP7a69CWzGKmFsdeiGOxlUSyXIBupbDVieGRwUEMtFgYTegomzqq1Dh6hojHFy2yZCLp6hoef2oUN954K3IjQwII0slAdCj8XFYyg56uNhx31AosXLAQf7jzMTz60FPgulm2aB40rYKWliyOOeZE/Op3d+DZjbvQM3cOzjz3zejbtRVdrR2C99ev3YAH/3gPOvUkkrkh7N1Uxpf++XSY7g7RJPnFOP79qpvxnLUAA8leFPUk6PmUSWVx2eUXwKBtfMDwYh3vf9dXkCXozmRgGz4K5YLQu6gD8e0q7HIRXZ1t2LJ5A5pbm/CVS74sTohf/OIXkEok8PmLP4eJiXFI1pAfwxXf/A5cpMUoJ5vWMV7MoayZOPefzsFBr1+IppY4bB346U+fxqP3Piv5Xq64NjqIx2I4551vxuFHz1DPJQf46Q0P4eEHn5ZpdKm4B1bCQIIZI7qOiYkRZDImenqa8aELzsOWTc+jUqrgT396CB88/wLk8iPINKVRrjj45S9vw57hMgolmj6YcHiTakkkMwnMnJPFxy88Reh7A0MufnT977FjywCa+BK6bbJpE2a2EIDkDFKwTkJvdgsufOcC0YD8A4D87QHRX/+OATAe4wSkPwQgmmgCIgAiKagCQCRyT01AJBldTUBYxSvxeKTpCG1WQ7ChiuZIjB4lodcFjdGDLiqwIt2FAAQVwF0TwdZq1MZO8FQVcq3hpx400ftGdsD8uwgURdBJ5SZEabKNQvbGclc9peuFYDhJaTjjjdzbF4OiKXS08CEfFZNTL1xU0DXqZervGfnWR9ka0XEpahT/54RCggrNeEjNUX/mF6cWBBRkOvB1BCQT40AhR91IgLERFl82inkf1TKnGaZKYWeOiFBKdOFe04rXsSsNkxlqSpQzjApCCx3SVK2lvqJiJ6RdReJ1dXLVS2RNRCEsU114wopYrCZFBCF+NS+57msAMXxFRFd4tTdKzSq5kfr2ar/5b/C6aEIYrb3oPpNTKaAz0irVp2aNgP+VJhwNvdHa0TaCiVcCKNHPf6WPOnWdS/NAc2E0Gyj5AwJAfG0QTjAG1ytLFgwBB4W+0QTESiSloK5UinC8AubOmSnAwmFQWxBg5syZAkAefvhh6Za3tbUhZSUxPjYm0w+7UhWnLBopMF2dnb6RiQmZ5DE7xy5VkIpb8CoOSrkCKoWypK33dHajVCiJ/qmri844AbZu3Yp0Mg1Lj2N0zx4xUWhOpRB3XGQCoE0zoJerSIoZAClYFPaqwEBOBgxxMGADJ9wfpWFQV2tEv5e8eBk/MhiUTnq6hJpJJhPzLFIplWPBR65PO23VIVC3kNoPhIolAF51//kz1SSEAIQOanX0L02jxqHylP1Nco/CSaysP9JypNOgHLqkAiE/3bPkr+K6Cz3mCB2H/PB4LAXfq6JU6sMVl38eKQ6UquPwKLo1TVTJGeWXR7oZu5hxJd4PXbkITuK006PRAYW41iwYiR7sePBZvHD3E4gNlNGCNOJ0x6OBQYwBZ2rqo4Cc6oq48kyju6MmafQcFvEsUBDMCQi7/+OBiz0JDUefcyb03g6kutqQ6epAZXgYVoa0MQkQwpo1a7DvkUdg+wsvwInF0N7aDnuiiO6FC1EYHZZ1tn79ehz11hPlo+WHx5EbHhE6zI7+nTjiuKNx1/3346BDDsXGDRuw15Il8KoVNMWZp6Gj8tQLuOv2u7GnWMXx570XH/va15G30iiIvigUD3PKRlpc+MyLun7ipNh4DRv2WQVA2GBUk7jJAKQs58AJUqL7iFXykp/Ca9s1ZwZWnHAwTjr1MNGLMidkvAhc/o1rsPGZbWhNpWH6BZjyAKeGJcBEcQBLly3EySe+Qe5Tpoh/9euXYHh0BAcduBJvOP5EdLR2IJXSsXZdH+6+/z48v3YdjjziCGzbtAn923fgEx/9mKzzTZs34IlnnsTm9RvQbjWhN9CxX9zCAjMOyylKEMUWJ4bHR0YxkLEwEtdRjZsouz4CJ4YLP/4BHHLQTAHO5QB46NHduP76X8OtFKBXd8OKu3ACIJXJSlPta5d8GXN6TKxadR9e2DCESilAbmgEn/joh3D3n36L7u5OLF++El+65AoMFwOc+e5zMWdxFzZtfh6L5s3Bzm3bMTaSw/133IOMHUNPzMFcYxxf+PDpSBGAMK+jmMDnrvo51sZnY9DqRsFIoxozYVkpXH7Fh8FsX14vNgk/EAKQdDKFwIqhyL90XbRksvCdCpozaZx4wnF48MH7sH7DWnzryiuws28nfvKTH6G7sxNnnnE6ysUi7rv3Xqw44HW4/fd3Ye3G3ejo7EY2pUlmCpM0/ul952L/vecg06yjGgNuuulJrL7vafguGyrK0IKi97PPeTNOeOMcAUj5MeDaa27Hmme3CHB1nAJammmEYyOdsjA40Idly+bj+BMORyIeYHDXNqEwPrb6WbEFXrb3Ehxz7JFC/ezrG8bqxzbgvgceh2YaYaZKGoHmYe7CFnzm386SLW1wyMc1192OrZt2ocWgfICmIKw56eLqoeinkDPn4PQzT5gEQBLSQvmHCP2Vnt2v6b/z2TGuAZf+th/jRpdMQBQACYXnYTJrHYDw4UcRuurIiXXtFBZLY7c26tpHXZpoLBxNSVS6eH2EHE09IgDSsF/WNc5TqCgvOkGNtr+hQDfSpggACTdpsdFlamZIAVPH1GhH2TCpqVXQoXNQg5YkAglTj6NxkvFSGhJpHjZUiZML5IhyVX+ETJqO0MceFYXQSEkQTYXK8lBjeaXniATbouGWYoEi1DB3glztkMIT1jliv8swcFoC58Yd5Maq8qtToYg8IR0QRdPSOe2sAZyQIaecYcNjEGpIOAmpncJwmCU1l7ywDu74WQTQyoSlPkWLzq1Yw4regYIHNo9YZr32AEQV/uoo/pZTEDn3UxbO5InY5Gvf+FL+C4V+L/7+Bj3NlHvzxZvJ9J+mPlV5+e0nAiBTgc5UEDQdAPF1D4l2HQV3ALH4LngxBUBoS23bTOy1BOTSjY2ZJqlkWkAAec3l6jg6O1oxMTYhFCw6nnR3dwsFa/Xq1dJ9o/0uReibN21CMV+QpG06YvHvRHSeSgoAKZSKkuNC16JMIgWnXEVhLAfPdlEtVoSCRQDCE00AQu3T5s2bVfBVzMBg/24BGS2pJExacgYxdDLfokQAwv2UYEtNqygYFhG6UJ94/yoKVm1AEZ7uiIIlU+iAlqbK+SoRZ/gmw0RpC8sCPaX2D7HnrYcfiolHlNQtDC/eLCpFnTRIZolw/5OGQaSrm4I2JS+mllOhDixqNqkbwVNhfkK/Utoun8QWn4nMDNTUYGjUilRhO2Uk40kkzVZ4bhW5wk5c/b2vIp4owM4PKWBANyzJBNIAy1QCNoIqUtc41eFGpusCHjxDR8LqgqYtwlN3PIWdDzyH5LiHdi0Dn247tDyna5pJK1kFkIQ+Fn6G0PtNaKZ8f14/skkFgIiIPoYJ18W4qaH3gH0xkdCQndWDgw4/BOMT48iPjUkThoCXa89obRMv7+HhYTnvo4PDQgncMzaG9s4OjI2MItOURaqrU4TsfG7mB3ajlBtH915L8ejd9+CgIw7HcG4Cnb3dKOTGkZnRBYyU4W3chl/e/Fuku2eie8Xr8R9X/wDVZAZFWoHFaInOpk9MAKlQNkP3K37WSIQePaMbGwa1lBoxQlAARFGw2C+PJiBJBUy8inDmAxafcQ0z9luAC//t/dLM4mGwmf7ja36He+94BC2pLDS3AMuMI18guNMQt1yxfedytxIJsVDPFXKwkgwPzcgjoJO5PkYcz69dD4sUoVIRvTNmYHxkDHIsZwAAIABJREFUBLmxMRx4wP7oaGvBCy+sEZGxUygh6QBdjo8V6Sxmmzosvww3kcAW38TTYznsTpgYi5vyd9UgBqfq4dyzT8VbT14unYC8HcNTzw3iFzffjuGB3TDsPTB1VxzNzEQCLc1NuPjfLkJbRmV3xdPALb97Dnet+j3e/x6GZLaKQ9/WrQP4+mXfgZ9oxUc/9Uk88eyDqNhjOObwldL8WLNmPR6771H442UsaklhadbFZz9wGvTyViTNGCaKcXz+yhux2ejESLITBSOFMs0MrBSu+NY/QyMWZTDuX1LbLzjvq0jDQiphwRX7XE+mZoHropjLCWPh3HeejWw2LWt/8dIePPLIc1h1+604/NBDZQJMk46O9jY0Z5vw5/sexvPrd6KpqQUBba3jGgrwcc67345DD1zMDEwJCrzhhkex+r6nBBQr5xo2PRycc+5bceyJc+Teon/ED753C9Y8s120pVaCdUIggMfUSSGbwMqVy3HGmW+GU80jY8VlSr1p03Zce+11WPH6A3Ds8Uejd2YHNm7aiXI5he//8HokmOpeduF6zKqLYfHenfjIR98qTdTBIeCH196GzRt2oDWuIc7sNdV+FvF/0U+jYJKCdRx6s9vwiXfOkwlIQvRgwiF/TWvs1/LN/+4pWCw6x3Xg0t/sxriuKFgiepSAKnaeVMmuROh6gwaEZCz2NhSXaXKx/eIyrUZZCoVxUTidGhnXJwv8TjWRmDwxaFwiEUiZtnRqAB88cmVNWHPZnawzkM58nQLWWDTJoqHzDEWYMlWIimR1rKJ3CWlCLydCb6SFTbcQVYLyNPqOBhrEpKKzVumpjqbGADh5C1KeyPlmcJn6jsaJUXRF6Pct38POa8BcEAIWTfQddLzihzXNhBQ4fB9mb7DBUiIgKQAjewIM9k+gWKAYNgnPTkhHhMWQgCd62bOrGoaziaNvxGdvoF+Fn1r46xEgbDwPdTpB6LMv6yRaFKrbJxkvniq1XurrbzUBec0ASHiAjRSx6Dyoz6RW+VSalVCbpFFc11RNpWmp73v57U8VmC92ePurAMgUc4ToJ0b3vBSuoYYp+iz8N093kew0kHf64Rs74GIQjj8mKejMjmG2Cr+4tkjHSqcyqJQ5cXNRKI2gKZuS8T3BRUtri1juEng88cQTSFpJyQkhIFnz7HMo5HLIpNIiTCf9anjPHjS3taJQLSP3F7qHqZsCQCgg5iQkNzIuRVExV8DMnl6Ui2UBup2diuu8adMmdLV3QPc19Pf1yTlsTSVhVG20xHR0EzyVbbHRjABIbQJCChYvmwjMQwpWw5ZZh5TKhprAwnU55eFUiEGmiTDxmhNOS/Ywn2pMUpVU3KRyEaxVm1F+i5qASJChxsaLmo4ooDJ5D1d7WhTeWt+fJlFBA7oiKeqVFPh8XojNrwHf47XTBSxaSROOU4EvOTcpofOWKgO4/rpvIRYvoDy4DRbXIAEUmyqVvBRBtl2WfYj7iRQKFDxpOsbtKoJMGq3dy4BcN269/GcItg4jWfDQ09QpwXDlwEVHdwfK3LTC55eYJUvTIybTGJl4hABEHIP5nGDmD0XXfgxF20VJ1zHs2hjybbTPn4NDjz4Ca9evxdZNm3DA/ssxNDSI5cv56x4JQWtt78BDDz2M2TNny5odGBzCypUr8fyaNaIb2m/5cszo7RHjBK9aRsrQUSrkJYtm/tKlQvMazo3j+bVrcPDrViBedZBMJPG7O+7Eie84BwOahm/ecBMKMOCEOT8EIAQaKnvqVQCQ2pagVgqBmU/qXKApCpZoQMo0LYIbS8o+a8GBySmLHcNgbhzp2R345tVfrpmHcCj1y5/fid/e/Ec0pehOVEIybiHw4rJmJ3L9mDGjC5WiLXTJlpYMBgcH5H7ilaD+pVziZKyMnt4ZcGh5nM8h3ZQR0Xrc0DExRovcJEjzZ/BoUCij2dPQWXXwunQWvQad5YoomQY2uTqeHS9gOJlE/i+0I8/iJ9BlsvqWk4/G2WcdDk33YWsatvW5uPW2u/Hsk09CK08grgcwLAs5+bkx7LfPEsztbUcm3Qw7lsHOHYPYsOYFZFIm9t1vkewxt6+6Gz5pTGYTDjv6KDz93COw7XH0dKSw77774IEHHwdcHabDnNVRLMx4+MR7TkWzydA8A7migS//90/QhywmrBYUTAvVmAFOfa/4748zPxYun9HVGD70PgKQlJzfmOEhXxhHcyaDcr4gv1KcT2e5448/DvMXzsMDDz2Avr6d6OhoQ29PN7Zu2YJSoSgi+q1bduHaG36KiqfBdjzYpQJaO9vhJAycdfYpOGjFbDA/uVgFrr/2ITx23+PKlIB1Ee95LcA5574Nhx4xWyjTyTjw/e/egccfWSfXniC9WilLDpbrVKX50NnVgiXL5mDZkvnoaG7GzJ4O3HLLn7B7927sf8By2F4JBx18AHbuGoKVmIFLL7sSmbY0Rsd5L7eiua0Ze+/fizPOOgLJBEAPkh9cuwqbN2xHmxUTswTXJ6iOwXY9lJFBTp+N0888VgDIhe+cBw5e/wFAXr42+P/lX1lk5v6ycP7rt/0Y07okEVweTEzGlvFqmGkhm7cmNrx8sIlHg3RKeKHrh9pYKNX/Nipw6m4dteKoJhiPiiz1GgFBoVFMVCBFwGMqABGKmFRaESSp/1rTpQhin9xNVhOQKGtiqpNW6Lo1qYCrF2tKdN+IZyYXilHxyIlKvYiMzkh0HHXOfmOxWS/gQmvi8C/q05GGnxWpt1/CjzbK+IioWcoxR+WuSA+j0QhCwILKE1C/UjfCB5JigRCM0GGLqeykbRXzwPCgLV2ZYqGKatmF55LXFWcGqaKAKOdQmVHw+D3PVsCJ15YdXF2lw7/Ul1BWwn9mp03WTWRyEOagRNOWqIZrvGSvNK14Nb2PqJCu0dumtPtfrabkRT8rylNp+PBT3+vlKFRSIr7CBLkRBChgU/9/6pqb7nPUJ4fTX6HpAM7UY46mH3VaobpfaSEZbzNQjQ2i7G2EEwwgZtC21ZYpG6ce4uITBHAcF81NLahWmBFSQqbJxMjwoNBlCEA6u7rQO6MXIyMj2LljJ0zDQE9PD1qamoXWwoKvraUVM3p65d/2DA2hq6cHI4UJFEtl0XoIHcnz4VddOKUqKsWy/N/d0YXRkVFJRM9QPBwAW7ZsQVM6i4yZwtZNm5HNpGBQ+Fh1MCvThEyVVKwYLPEx9+Gxax/OIWT/pEaDeyeTRWu0mfo+Fu1pLOi54RKAOJ4j3W6LAET4k0rDoaYnBALK4EEwTShkr4NXQTwy+VQARAEVaRYIZXJyI0T2Tdkb1Pmv7VwR/SoMIWJgGKcW4gcBZn6Qq85AUcYzm9CNAMVSAelMUjKIHNuUz+JhDFd/96tIWhXkB7dBr1aQ4kOFxqh+WVK0YxQYyE1vQDxT3RgcmmQks4j3zoA97OHJ367BxPN7YI3ZaNEsKcp2DuyCYwDpJsYyO6HlrrJ4Z56HMgfX1HlyVQMnoMYtzH4k+DAkoE8Xoy2bz71UEgVxurLgsNCnoxG7q+U8mlqaMTY2LuA3kbDkppTCp6ymZyPDwzJ9I/WPYJQFOCfR7AgnmRNC44MSHa/+4gaTTkJLJjCeoyYkiaBaRSnwMGZqOO/fP4sHtm/DV7//QzhmClZTCxzfrenAomkHQUg0Aq9dV1kIU+7hEHzKfExczDQJi5M/6xUOl1H2DMnT8ct5Ac2mlkSJm3p7Ct/6/sWhxhCgROfuO5/AHasexMCuYcl6cSouLD2DarmEAHmk6NqmM5uBzmglATZNGcqBI1dFmiio6EuGP8YMDWWHU6wox4v3KKfeHvQgQHNMhzE8jpXdMzDbdpFyKEAHhlwH65wYtrnAsGYgaG7BUKGARKYJXmDggP2X4MKPvQU0bKG7U74KPP1cP6753o+QFacsE7sH90jwYbWcQ8yvwPArYiVf8phBE4MZI/inuQTZBJyepaHrGXixpICnWKwKU+ezcVDWlxMkkc60SpOjLRHDQQvasGLxTDQlAjRnW7BnzMENN69CQU+hFE9hj4RPZoReesNNF6PgApXQDfCC930Dup1AOpGCH/A82tLMkFBRFt4+3Sk1MEOoQrBO3ZhBEwcNlXJJ8nQ4BWlra4dhWhgYHkXJpuYqCSPQZGpgtTfj7ee8FYe8vlf2O7Kvb/jJ/Vj950eR0OJwgyriKQtOLMApZ7wJxx6/WEKDaXTz65sfwN1/fAy+w+udqNll81lCcxDToD7DQbVSwD7L9hKwz2T57u4urFixPzZteQGvO3BvpFLN2LEjj1/++lYkm0zkChXoejs6ejpw+LF748CVc5FKADt2BrjuZ3dg47ot6GlKCC3M4dScuj7PR8FLYwIzcdqZx2JG01Z88l3z0UYNiJgwK3vwv9evv/sJyEsBEE6nWLNTACi6DNmk2LtSAIUPW7HhFY3I5A5t/aFXpxfVpwtqF5w0GWgAEFGRLVOL2vs2aDlCQaUqoqMCbCrwiErRsGCNCu4pG3D0kFU7c/1nvPj46uCoBobCCUh9X49AweSl3Figye9rnzU8tprwYeotMP37TS4aI6vNqd8bpStGfz/Fr7Xh5VGTNDpO5VSlUpoJQmR6IbofRUuIcB7H0XYFsgEUc8DYKDA64mBitIJCzkOF2SMVuhZlYFfJTVecbopKCS5ptRl4MQROHDGhj0XXKurEqj/zWRoBzjCvS667YmwQyESJ0XUNUmOx9GrBwcttQI1TlIj/Hq3Tms/+/2IHk8JnGoTReMyvCEBqNsev/gCizzD1O6Y7V5wAvuzXNP88tWCVu7HBRCFqCni6g0S7iUpsEDa2CABxg5yiCHKaJw8Hde/RqSqTzorgnN10ApB8bgyB60s3r7OzU1LP+/v7MToyItoR6j1aW1rFAWugv1/yPzrbO4SCxaKwd+ZMDIwNI18oimNRnHkHni8CaOpAnIotQnRSrQr5Anq6upFMpuBUHezatQuZZBpdzZ3YsmGTuFIF5QriVRsL2zrQ6mloYkFnK1pUBEDYlZMpIf09eH+RyhoZLIT0T8kFCamv0p0OKIi14fK1uoZEMqFoSgQg3I+lLxK6y8kUpO6iVW/MRACEQZaKiiUC/wb6VbQu5PvF6EMJ2evXU11sZcGrNCcSRiuWWypU1KfYnFPYgACELlY2bLeCeJz3uA5XEv98OP4wLvr0B7HXgk6UxvvBgBDLoP6iyn44AiZXc0rmBvA9A7qWhk3HPj+JpiXL6eGMn191E7wNJbRULLSbaTBjkM5ZE8U8vDjDH33OYqD7PkwWheEshFMUKbdJOWKhwk6/EcAlTU4+Iv+elr86kloSoxN5pDraUdFi6B8fFioVxfKlUgF6QocZN5HPF+S6trW2oVypoux7kkMTOB7amlswPjqG3MQ42rLNaCVgyedgZSyU7RzsYgmtehpJMwU/bmJ0bEyoP0Kzc2wU9AB70jpOeP95eGp0GJf95DrEkk2wAw0ancNC4Xm0F3G9SHOi5i4ZtsCmPv9Ej6TOCjU2EQAROxMCEJ1XLy6ZHbCLQh00tTSKvg+nKYH/vOyzaGsF3ApBFDA+XMWqW+7H7bffjZihI21lEFQ4beLZLkhDMya2zWw+VWRyZ5lMzlHhh5zGRpN0fi4+KAhAiDpEA0QnMz6n+QxxfLQihqZcCYfMmIXZAZBwKwgsHwO+ixcqAbZUXRT0OBzLQp6ZMaksinaA/fdfig++/y1obtVhhzmWa9YP4JrvXQuzzKKHlLEMKpUSDK2KmFdWxWoshgpYfHMl+zBMZsi48AO62iWhaylxauL9oXFipNHUooK+/t1o6pyHRKYV4/lx7LdkNt7ztmPRntTw7BNPY3Qkj/6hAp5Zs1GxTEgXY4YFz7Nt48rvfBGxtA/b95CwTFxx6a147rGNYpgRN10wDCMCINwLeG+KMQVDhLn38LxJVAJ1nC6calWmLslURtylbN+HHTjiQBYjvZoTx5SJCz/1ASxdEBfns2TawI+uvh9P3LtagCipl2Xm22SbcPJpb8IJJy6T5zJzif50xxP4xU/vgB5kYGhJ6Y3QPZNsD74XmxIawVmVga9sVBqiMeVUq7OrGWvXPYM583uwYOESbFjfj/7BYcTTOjyGEyODJXsvwjEnHYCle2Upn8GOHcAPr7sNWzfvQGdaR+BWYKXSAugrjoeSl8E4ZuC0M47FjOat+PS758sEJA42Q/+RhP7qK4fX4JXsTuf1yRMQ2ZIcX9xWODVXFCwVROgRZfOyhQBEmtINFKxXU/BN7prWLXOjQqVeZAdh8nZdl9FI1+KCj2xgp2fmK+co5QjUGHZYf8BK5KFYCUcVcFQIh0fRQBFTT+v6FEcNNxR/u/agn8atqRF8TQVikcvP1E6ygh+TcxRe/BkjmkWt5FZJ3qKpUHwn9XBiB4nCTWXLWROpi40rb0IWL7zQyr0qEsCq6xFOIMIxg0q8DrnkHNVLThnpX5r8nnSt3DgwPuKgXACGBnICVDgZCVxd2fpKx0ED3TXTcfLxFS2a1Bb+q2lqIpLnM4ivb/h0NWoeAYjrqmuhAqAbTQKU+xr///8CEKbeblPBh1Dxply4V5q4vPgWfqXveGkAIHXnK6vMa0V87TxO+p7pf350H9eCQF9i71F6neiemf5Yo0kmKSL8ihKb3ZiNWFMAxxgWClbV242KMyIFMsPEeH35xQ5spVyVDjMLYtetIJ014DIfolIVANLR0SF8fE4mJDwzkRC9B52wtmzajKH+AbHfzWayYkFJADJrzhzsHBpALp8XR5iEYUrByOmHbzuyBzI7hNkjFFEy0JDCeFJ8xsfHkU6k0dPSha0bN8PUYnALBcQrNpZ29aIjMJDh5K9qi9bDDek/ssIJQChEl9EiE8kpmAyJVxHLkBkpQo1R/9seu3oONIPFUVwKT6Jwk8nFMtUKpx9hMmgd06gCU3ZxvibSf9DvP/wnuYfCNSHAWpGvxL1LrYP6v8vvpctK2hefDKwqtRqo8WOkcXIvseT7PL8MjTx1Tl5I+XTi0DUCkBG86YSD8JbjDhbajE/godF62YYuQYHUfYQFq5YGSE0ZD9DcNA8w2vDMvU/i8T8+jOZcgHYjLQVH1bHlfuf5MuI6XJ9uOOq9ErQQF80//11DNUxfpZsRz7yr0xFJPC3k55q+DtPVYSGBctVFhd34uIbOJfNgNWewdMliPPrYoyhUSth3+b5i69y3Y6dohtItzWid2SMUkAR0rLrlVsydOweDu3ZJ2CCbMLSmnbFkLprndWLH5q1wdo5iVmsPTNMSt7BZrR3YsnadbIzFhIbNWgWHvvvt+PP2rfjtfQ8glsiiUFHBnPIMCqnN0bWMAMik23YaAKKS0DkZYoGvqwkIhft6BY4eSPgd11rMLYl1tK5lUPKBaiaOj33m45gzJwOL0yYamwB44vFduPxb35f09mQ8A6+gnOBEVSDTPjoqmtCkyeApF8PQ9pgNJq6raN+mdoRJ8LSwdmR+6InCUbNtGLaH9iCGrkoVB3bPwAyxtrZRNB3s9Gysc4CdVQ+OEUeF65A226aFsYqPhUvm4m1vOwL77z9XzAf4WNzal8c3LvkWfDry2CaaWzqRmxhDKkFNUAVxGizoGqrs/osznSv0I5t6AwIQz4LODBWuJlo5Bx5MmYIUMTI+DqR6YesWKkEFp7zlGJz1pkOQiZOeaeC5Nf24+57V2LppK2J2GRWnIgGYBbuKVDyOz178CXTNT8m0gfvxH25fhxt+9GtkrSxScXbiaH3NRoDyoCQAEb2nbLYqrU3KNGE9hEYMoY028z/jqZTk8TjUPwWW3B9aNo4vfukD6GqhjX9ZpnH/9ZVfYPMza5Ey40hYBvKkQqSzeOMpJ+OkNy6RYSXpWk+sXocffu8XiLlpmLGM1AYMMuba9OWZzawRWvFWhO7t2jSWSMt6SKc1DA/vQhBzMHv2XPTtGkUq2wQnqMpUUTMy2P/1++DNbzsc3d2cJANr1zm47me/x+6+QTTHfVRLE2hqaUPVduF4MZT8LCZiM/G204+WCci/vkdNQMx/AJDXAFH8lW85CYDonQhihuIOkwvLh6I8GBsBiOqaTQIgXLDysGoUbb+KA6kVtarLHRW8qvOuHpB1O94oGb3BpYqTGALYl2nSUmCoNufGPna9YBIO9NTvb/gcKochEvNFFKz6xEfCEieVyAo48EsCvOXBXufYN54j6TCG522q5iWqEcPn/7Rcftmoax9edTgjj/+o6BA3iHDMqMBF6JQlDCvViRA7XdGO8GFALkJdxF5LHA/pWr6I16Muatj9lKIk/P4gLr7nBA78lbb3YyOcjgSYGC0jn6vCF+tcA76to0pap68sewWaCFhSRQAxBTNNuJMqDUF03SJOeihSbwAg0fmcSvt5FavxJV8ydQIim3lD6ne0butX/pV/WlTwqbWn+PbTf73E34fnIgKqL/UTp2sI1N7xZe6b6P2mo1hF/6ZW9uRDn/p6de+o6+c46r6WxFwNUlx4KRuuOSoidAKQYnWPdMgMPQnHVtPXRDyBSqUiQJo0Ft+3EbdUoJVbtUWf0dXVJVkLGzZsEFGxaaoJCPnZWzdvwdjwiAQQUvDIh+nwnmHMnD0bOwcHkCsQgPiShM6E7WqhBI+tQZcAm4GdjnSK589fIMfQt7MPTAjPWBk0J7Lo27IdybgJr1CEZTtY2tmLVgdIsEB0mcnhSWe9TldVExBxZQrUBKROp+MJU3sfC2mZKhCA+K7QbQhU4smEABEqfxloyPdReyZ1eapTHOk/GvcHIYFNASAKQEeAPQTx0nSghW+dIto4BakBkIBcayaTKwCimh+OMveSCEYeShmmwU5uEXE9Ds8mZYwl3DgWz2vFuW87Ee1tFpBQ2RNAFVrMEwclzwlQqQBGvA1VJ4Wm9GwgswAPX78KT9/3LBa2zEAH6SGlEkpSNGtC3eEB8JxqGt+T185D3COoUMnfCoAQiCgqnAjd+VotYPM7nIDEVMo7bZLMBMY1H8WkjoWHrsCKt58mI9/BnduxceNGHH744Ygl0xjZth1923diyT57Ibl4AbavewF+qYq1z63BgoULsGz5fkCxDK9Sxqa+7WibPwNNC7rQt20HBh9fD7MMtDa3wStWsbRnDm7/6c+RYPaDGeA5L4cj3/dOfO8Pq7CzVIarWfA8riOC2DoA4TWLrlVEX3wp1wxeedHCyFpTmkCdCYgk0+llASCebgkQ1twSt31mc4s2oZI2cNq7zsSBBy1EWxZIkKJbcpHPG7jo37+CkUIZyUQGST8Ow3WhBbzH2K2isYQBXaeGkM8IrlAKcOimpvihKhSU9wEJeTwWSFo9dxsenWG7sNwAXdAwFwEWp7Nop/WzFmAoVsbGShGbYWKUAY5h05QhyuVAR96PI9vRhNcfuBDvOe8N0sCktGi8BHzuokuQ73OQMlrhebokduuxIgy/DIOBi1oMFZ0AhE0EOTL4zKrhPeiakn+j0nEIdgMYQRWGVhTd7ITbJNa2tuHgXy+6AItmWchYCdlPNmys4trrf4XdW7ehx2Ijr4IqxRSGDrdSwfkfOQ97HTgHnhGg6mh45skd+PHVv4DhG0hQMB/SLpXdPp/DNLxgw1g41KEgWzXkDAGDXPLUlVEvZEkRZRPicYrESaPnoXfxTHzik6ciQ0aeSwpsDJ/55DeR7x9EW6ZJ9tWKH2DCi+HIE4/FSSctB30YeNk2b9yJ/7nx9+jbOsaoVskWo+5UvmheI2Y/NrzAhRmnvZcpU85ysYBMhknpGvKFHOLxhARwxnQdju+gUC4jkcrgsKNW4qS3rJBpS4YTlzu34I57nsLYWA5NJtkX4yo1XUJGDZSDJuS0WTjlbUdiZtMWXHTeAgEghuw3KvDx7/Xr756CRQCS4wTkN7swbnQLAJHL4dLiT8rZGgDhAo1seJneyaVNWhYfQNMBEEXfaSjPpzRbI55zVJQLIyAKpasV7VEwYR14NBbxJm+Ql/mKjqGRy954XNMWWLVjfvEEJSrso+73ZB1IvUBWCKRWooVHOJVWFXYZhfM6WXhfFyU3AK4aqKmXgMK/nvSEaShJa7yqqEUdlroRqhH6RCSwDx9coZZEBN/SNamXxjI5CcFAVFhGICsCjQK2hCYXTlvCtHY1GlZWv8wgGRt1MT5SQiXPsWwMlbLqwKiRG515uJFq0MlxFztfUv9CTUn0wBWBMusNdZ2iKZf6tQ5YXml9vPy/v1igLeelobCWQqueJfdX7mUNQTbTgpBpUMLUocWrABI1QBH+prYEpjnaxgHJXwNApnttdK+piZWagLAA4bpy+J9VhRcfA8w+ASBVb0wKCV1PyHrhVyIRFwoW3ackU8O3ZXJHQijXFYXoM2bMkM4q3anYYeakghMPTkI2bdiIYi4vAMSKJ8S1aGx0FDNmzULf4ADyxUINgDADpJIvwilX4LMjqPHBWBLdyMIFi+Q6M1WdPyuTzCBrJLFr604JjQMzKmwPSzt60FTxEC/bkgtCeoQ4N4UghJeLhbDK+VATy2jNyrqtWWAp8ME/k34lAMTQJWBL7FXJ+6bzHbvGkcuV0F3CrUeE6NEEhH9JipRyrNJ0BXJ4PsVEL5wY8n1EwB7ml6i1XV9wKjU9pGERgFA8IWCFx8DpByeq/LmkVvLRXoWhk/ZBV6QkfFtNrnQjj44W4O1vPgqLF/VCS8cl2Mz1q2LJGzcTor9wfQruW5BIdEHr3Avoc/DT//geWp0mtOkWkkEFpUoeOYKWTBqmYcJ3mDlCICN+xyLMp2ZAOvi+9IDhkI4SjYAi3Rt77CEA0Vjcu7QNTsC3LOzyysilDcw/YgVWHn+kgNwdW7dhx6btOOHo4zA6OorA9bBx7Tr0zpuLnn0XY7SQQ8ZI4IZrr8Uhhx+GMoFuuYLu3m7EWzJYdAydmMDqGuNPb8fg5j5Y6SwGtuzEwUuX4zc/+DEsx0Ne87GrxcDik4/Hf954LaqZrAADCY5lGGxIo1Mmy43FAAAgAElEQVS5L1H2Vggew43pJdsboYCT60x0MV5cuuSeXlJTIdoZU6/C68oE+iCNCgzkDGDFkStx/JuOxJIFKWjFkjjCxZNxfO2ym/HwU2uQTrYg6ZnwSwXE3HGZEjLHQU04bJi8Bp56VqhGp7KoVvREde8TeNNBjrns/Az0bDSpr/I0zKRta8pCh+cjwwFFMoEdfglPj49gm55AxUqKPS0nmI7nouBqsFNtYs3cMzODr37tAtFy8BQQ5PzwezfjhUe2wy9zChSHFacmbFz0H4bH7JoAFSMOT+4ZsTRQk0gCEL4Bn0EG6yKA9TYnMgmzgkLFhWvNhh1PQWuK4Wvf+CCy/BGe9HnxwEND+PnNt6M8Oo5Z8QBOuYC8HhNAHTiOJJIfePRe4oTF1w/sKuOPtz6I559eB6ecE1G+gA/R7ypRIHGpy3s65C+LlTVrNsEkFOuT7uYhniAN0EZAykGM/m9xuDEfh554CE4743XQXaA5zbRxArSvI+FWkTW5NxtwYgmM2sCS/fbCoYftj6OO7hTa0/hoDg/f/zxu+dVdSOhtogNBzFbPaMTVXqfRnjMQi+pMpg1ORYddrUDXikgl2ZDkOla8m6pLoELT3EAmYed94J1Y/vp2aXKysfC9767C+q2jUkM0Wz58p4Ry1UEq3YSKTZ/QFuRis/DWUw8XAPKZ9y4QCpYRVESnFlF9/8oH9/8VL/+7ByDcn3Ix4Ou/6cOY3gVfxMO8OTyVhN0AQKajYKkgo0YXlVdX+MmDLeTANz58a7EP4RRCuU+xUA7dWsKAQ6nvGyYg022wURHKezICIFOLq+k6tgo8qPWlchjqE4+6VkQVudx/pvuqvW+twx29qg5KQpZ1TePQOAVRhX1d1xCBrhqmkJZp6KJT66CHgoDwmkw+LlXI1KLfpYiuZwCo8xJpR6JjDF1wZEoUitY58Q3zDnm8pbKr0tHjutCmlD7DkyLQpcjcjAs1izbB4ogVTjL4K6lXE6MQqtbEhIvcRBHlooNqyRcHTs8mB5rFDLtLHNszJIsFKN8npD+F+KtR1xBNvF4NCHmloL76pGLyCpPuYe0ahbC0sVB7icp90rvU1kZ9AvJiRtWUlT0dY+pVAJCpn0O+ZTpsM+UAXo6CJavp5YY34T0aFayNxyBUGd2FHa/CS4zCDraGIvQyOGXjlIwgQgFdpUMggGHRrdEpKVaG51ZEhM3pxaxZs1AoFDAwMCCvI8iZNXOm0L1eWPO8ULV6uruFfsWVXCwU0N3Ti4HREZTKZcmCkPwHhhCWq3ArDPSqysSEExZqSubPmyfORo8/8QQymayI0LN6Ets3bUEqYQLlKtKOj6Xt3WixA6RsTyhYBBoEIOy48yHKLwEg8vsIgNT3B7V01PRD/cqOpicAhH74QsHSVaeTpAteBJluSCdUTavlVpabse4wqHqinCrRCYtFYLgEomma0DLqAEQ1JyYvOAVAFOCXAiHGa8Q34qbAG51uXdyaEmJCQdY8KVWuQ41HEj51HFWezxKa0jbe9qaDsf++C6BRTMaRqe+gSo5/wkLVi6FskxveA6t7KYYe3YRtj+3Azie2oxttCIqcrlRZK6LEzSUelz2HVDrNUeJzpWnj5w6psyEo45kTTaOuktA1CXD0EehKoC55jUxaLzkAu72tKfSs2Bv7nHgE+nMjWLB0CVb9/GbEbA0L5y7EHX/4A1qbmsV6dsn++6LcnECVU5lCGe2trYjFdeyzbBn0eBxOfgKrX3gGh59+lOgnjAB49Df3oKelG9uHhpAyLMxNteLWH9+EDpqAZCw0H7oc690irr3nTozFNJipZnEutAjywuZLNLWSayaFZrRBvfhWj2CprJbIaj+iYLG01svwNE/ckXh+UjxIAhAvjbKvYY9bRdvcbhx09Aq86+wjBYA0WSlZ4w89PoRf/f4ubNuyG01aEl5+QgCIZbKbnZLCV0TahiZdaj405Bd254VdAZjyjOFq9YV6xAkI75eEGyBe9dCGOOZYFpZmLaTLZSQdDVomg01+EatHhrDTtOAkLBicVPKcOw5KgQE724Vxx4GRcnDFFRehlew+WicYOjas3YU/3/I4nnx4LdraejA+OoimlIt4YMPgNDSIoazH4Yf7knBDwtBPuuHRnY82VzztGt0ZPRtxrYwiKcbmTATpFuxz6F447/2HQvdcWKaBUgX45pW3YfWT69FiWuhkjolbhZNOoeA4AhTe9JZjceBRy9Azu0Wer14V2Lgmh+9fdQ3KBSa3G9IoUXb0IaBTmeMqaFKKBz63eX8xzFRWuABzgvRiuSL6FNKVeAv2zu3BcW87BisO7IBXglDsVj82JCL9ZtOBpZmoFA1oiRaMOzHEMyks22s2PvThI+U68jpt3TCMb1zyHSTNDiTYeAjKYp3Myaiy0q9Co9OdTxCURbWkw+JII5hApVwQShaP0ubkjc0QMyl7X640jq/816fQ2h0SPv4Pe28CZVlaVonuM587x5hj5VRZWTNVzMgkVcxDMQiCik9FQFBoldf6sG0EUQYVsX2+RTvjUxQEUXCABgEFbWSwqLmyqnKqnMeIjIg73zN37e///3tPREZWQiN204tYK1ZmRNx77hn+4dvft7+9H1JH/8W3/RGWepRJTlH3qHWWoNMboDU1i8GISmcz0oR+y4ueiC31Q/hPr9ktFRDnOwDkfwsQhfZDWcZf+dhxnLfmNADh5KFaATMTqqwok41O6DoQZYmRrryCsh+OAzW+xEm0Y2ghhr4hmQ+TsRb6j94sdDAr80dneQQA6J4OBQYmVRZz3LW0k/JrTEZPXiNlerXZT7LnqyleGoaMVWImn8mS74Q6Zi5zXUBjChClygpfT1DFLK9kLHXQYcCYAkGGvmWMEi+UVV3FACsNp1Vhg2JZqM/QTa2K603VDFXpmGTE1YZtKj0SKMoGp9RyGPizdCtZH9sSChz3O2Y+RK+f9AfSyhxFeyMQkdKvS+43N3v1WZKhSZQ7u1CsmA1KFBhZIWVrYYjucowksqWhfdjLkcU2ipQSn1zsVXaXG765raqJUaXNGXgaN/CHm2WaIXfRlxiV2zLwWxtzy1PSGWR1L9eqm6nDT56z/lnHB6aCNYn1JnNlVfy3Hvi4CJBYe0Grstj6YspjdW2gWaZxXOzmKAAy6QFZ73VsYud44fGMJDYbTSXYCCwkQYTUX0JneD8y6xyq9HeLBxgNyQeuC19YAQpPnm2axPB9TryRqKiQzEeQQABCOky/35fxxyoHKyAcu3ffeZdsupTfbTYa0lBOANJsTSEuCgEgWZLKZk8eAhvRWQkh8KDZF71H6JS+jRWUMBSZ1WarhenmFOpuBYfufwABFY6iGLUkw56ZDZhOLTQJMoaRbMjsAREVLH3THe0DIrKzY9V6Dfwl6TKZgxJ00K2bAINGhJVQARDOIVYA5W0Sbkg1RNZPXcnk30xFQ+adAB41x3lvJRut13Qzhsfrr/zeeBGppyvrtK44MmBXWVfGkMrMTlVAuHBXBBzlObOayguEvWJO0UBCZSO3i1p1iJe+6El4NAEIS8DatLaIY+TVEH1mkYMWao1N4Cb1yQ98Av1DHWxy55EvxmK8Nsy6cEIXo5Q0KgeDOBHzSTaXCwmMvTxWjlQZp0tGmHS6QCTLLSQi2ZnCSfn8CUA0KiM1KbPQaszg1PIyBo0AG669Au6GFh712EdLtWvpzCJ6PTbVBvjCP35ezj9wPDztBc9BtrGJ1LNFhnnQ7+HIqWPwPRc7N22RqtY9Rw/gBS9/MWzfAYYJPvGBv8QtL3wpvnjfPXjMox6L/FwHH/p/fxuV7giXX3MVrvueZ+OXP/CHuGtxAUsEnl4NKStgvAyOC+lH0z07etFwdBbLFNTGe5Ta8lTmn3vQKgASaMn9AXI7Q+6EyFMGdgWKEQFuXRrTz6URspqD+Z2zePc7fhzT4kCdozOw0YmBL95+FO//gw9gyq7AJdcfPfhiMKZ8axwrkiqcCEezOVknGQk+/Jy+IxyiGnyTrslguSiEelWJcmxwqri8Ucc2r0AwGMKNLGTVKh7IB7i738GpsIqR46CapwgEkOeInAArTgt9UpucIX72Z1+H666YguemSFlxiB3sv/Ucfve3/gQ26YLJAKHTQ8XJERbsKXIwcEJkFKvQUtqisqZygSjsBIUXwWL5hs3cCZu9E1heA4uDFq589OPxtFuejCuvsVGMOphqNLDcsfCWt/0Ozi2nqFkupvsr0rM0DKtiksjz3rZzHo960hV4+nOerCq1bM5fBt75tt+UXjZWdT1HqVVyfxb2AWM1ubeyKkjMJC/QXGaes8s1IB9hFKfwavPo9GIZoy9+xQux5zG7sPkyIOsDC2eG+LtPfhm3ffVrqNldBJaLPJmCF25AO6aK2AA7d23AW37hhfJ5zTpw/kyBd/zif0F3OUeNi7o1kvXbcwXxSbXTCWzkno2E3jJxVQxGfb+PQZ+Ka3XFpLATiSUomsvqb3Ouiv/45ldI0oFTZ7AAvO2t78OoaMg6GGIAK6diYA4vqCJObSTOLNq4DM+/5fHYXDuEn3/tdwDIw8VE/65/I3zowMKv/OUJnMc82HKlMkBcWKmIwIevlEI4HzISJqV8pX4njWP6jNcLclZfjAqsygDB+IHImqi9AkygZkCCmlkqYC/3U0gwrXka5aCv/H/VSzJRVlJVBRUA8Vjs4ZMKS8kJ3VQiJIM+BgeTyo4AD/190dK2+cMqgFQGS+rOiHeY3MBydKkbRPV7xXNEvlcDkFXFlfLb1ygjyT3W5yvZaCnHUsWGQbzySRmDNBOYmKBIMieqOZzZX4IQShern6mqsZoaJ9eix4Uck8ETDcY0aFSmXwQoKrMmRdaMQY6iXQkcIhiRCgiweI7eIznOnlpBv6MAiRghieyOhzxi5kf0O0VBhYGkBF2UvXTJ4b3wCY3vmz6/h5twqhFWo4cx/WTyjjF1ZQ0AWdv8PgHHpWcoHg8XfroBHTJC1/n7uud7ETWscpWmHIDIJSkhpVVfa4HIpRYjM0dU2/KFGXMCkCgm9xtCW+LrYwb7zGpVbBTVHJm/hPOdOwWATM1WMRh0RVWIDeQcb+z/IJWKY5YSpvVaIE2Mg35bzLemp6bEXfmrX/2q+CDQ6Iz9IBvnN2A0HAoAoWnXVKuFZrOJ06dOo72yImX9RqslqkXs82AVhMPed7jBZiLvW6vWpKmTFCyCHHKfv/jP/4ypmVlMt6ZFiebgfQ+gajvwogSNOMPlU3OYStg2bcNNVOZWARAG6Uo4QknlKvnTMeAXVSztucQ1SoteyHxinwLXK5qtVSrSA0IQHkUE/Qa40ExO9X/I0ygI+Lm2kRuuevkIPgSESCWEg0txwlWFczXY0IlTdR7yRWCj/lXrhwoKhdJBCg8b50VNh+Z/JMsoRRoGnuyDGY3odt5QPSpZB9VggJe/7Cm48bodopSkJO9seRZ5pY5ebKFa24DQm8GnPvhJdI4uoz7wYLUTtOyKPCdRr7IK6ReiK3yUsv/HQz6KSPaAJ9WhApFLWhFlU4XMiSBVCQwCEFmHOCY1Z97sRXL/uD77vihRDV0LvSLGU57yFJw9fATNahMbt+/CXXfvxbFjx+R8CIhf+WOvBq7apRax/gAP3H0X/ttnPi0O1Nt3Xo7DB/bhS/fcgR98/Wtw+vgRUTI7fO8BPO6WF+G+B+7F7j1XIYgL/MYv/BLczhA3P+/ZuOFlz8NL3vB6rFRCJGENaebCEl8uhuYagOg9TI0hDTx1Hqu8Cpr170IAwh4QUueobjlSFTg3ECWmik11uFTkZi2/inaeYmDn6D2k9vSud/9n7NlWocYZcvaHZJDvt73ld3Du8GlUHQeBm+hxRGlWG56Y4WZCZ5LeKL3EetLXpJ4bx1oizd7M5KuG43qcozEqsM2rY8/UFKatGHZEY9IcbdfFA8UIh4oEKwSnRY46VeGiCD4NLJ0KTo4sZPUGIifBK77vBfjux1+JRh2w2IOUWKjkwH/+2d/GwYPHceXuXVhaOIyqayOEJ/0I1MPKhRYsjRTSC8u+Cm46Obl03kh6SvLUkv4xx84wTC30sgZe/6Y3Yef1LbSmgSoB8ajArbcew/t++4NwKy2k3R42O7nQws5HOdxaQ+SbB9EyHv2kPXjjT30fhkMFQEIb+M33fhhf+9d7Efo1qfoxC8jeDqmESFVJ9TsxSSxVBEob805n9Hxh8oBJoUzuneXNYnG5g7m5Ot76rv8Au0kneMCOgbtvP4OPfvQfMOj0YEXnhCJnZS1YzjTasYXOqI+dl8/hF3/pZVJ1mZkBeivAb/3Gn+Hu2x9EozYFm1wuFAh95e3ExATBN9XiEqrN+TPSA+L7Q7F3CKy6qGOl2Uh6UvxKC47v4qZnPxlPf/ZOqbWSenbkvj5+/Vd/D4XXQBj48PKuSHg7PuWeebUVASAr1ia84AWPx5baQfz8a68AxZ+/0wNyqd39W/x3TpmM5SoE+LWPnMLA34LeIJNNThRoJEPCSogFh7KL5BBT3pArWMaGUNWwvLbJrZzFNwHQ13spaqGcbHgKsFzs3ZxA6/zNlFb0n1ZXRMpN51Rj0HK+um+gDD5MUF5uxC5XUyTQLQfv488zx1TnPgnqjIqW3vDZtFZq4Vh7bHmfVt0qA5Dy/TC3ZgK0VveMjO+OgII1dApRzFjb42CM0Yw6mTrChVUlXTkpHVKvw+OPlIa8dZr0V0EtqcQYvrIOc4yRor6/9B+h4AbVtPpU2WoPsbLcwaBrYdiuy7+8jy6zQOSOstGU7rxseua/zI4ymzo2SKQkIQNivpyhIQGSGs/yXtnAVXWHcsPSqChASjXXm+d5YbCumoEvKAiOPVoUkhnPD/3wyiDAFBTWHmYMSkpzYXK/tWzrOExcf76YtwqQ1/1Z3CxV9Wq167WpHpHmcbEvlSnXz0wjTxPcmB4iRftTXkEqA0+zOl0NYdKumsOtd3Fq8UsonGU0GnVxy02zvvQ5VCpNJJSytdi8Th+JROh+YehiZWVRgrxatYLtO3bg7nvvwZBgxfcx1WhKxYNqVnfedrtkCWlUSGnUc+fOodfvCx2rUWtIf8lwMMSgP0Q0YsaepodVUcBixSSKlEHnFVfslizzrV/5MprTM2KiFgQV7LtrL6ZsV4LF+cLF9voUWgxyRXlJca+1TZ+ilIkErEKXBXUkxZ9DDfqxAIeAASWnaQAIeeykllXouO65CnDz4REYZ6r6aKofSl6VyQI9dwWVkJfDXzDfbOS2ZXbrlLiuiIg4hjJaJcgwVd/xK8c+QXruGgAjohgqqx4LN9WCx+oRf0/vDAuI6Iad56ilKZpuhOc/90Y8+glXAX6B3vIC6rNTGA5T+MEsnKmdgLUBH/uNP8aZ/QvY1tyM9HwbM0EAJx6hGgbi0MwgS69Sam/SRTneY93SoTLBGqRz/LMCxWcpv2PyQNzWdSAsYEwdU2RhCYrYs1QUiHI6zrP3RjWBZb6LznAgjtK9TleqMgSpTuDLs6OJIA0IWZljRY8+Mp1eT0z+7MDF4soidu7ciVPHz6A5N4cOzR1paGnZOHPiBOZnZvH0l7wQty+dxm98+ENIZmbQTQkUQplHhcc+IYIna6wYqarbapyZ5rT1AIiMK31PFAAoybpbiiyonrB0FeigmwGtvhcM4ewmHvXER+O1P3EzXM5nmxQ+nh9w+1cO4x///kvYe+8+8fSQALgoUGF1esTqgI8RP4Q/835QPYqmo+w5YV+RayHmediFSB63bAczwxxXV2exPfWxgcA6HYgz+9kix/7RAAetBOdDD4PQR1Lk8NkPRiqw5SKzfSwlNjqUX56ZwfymabzgmU/ETd+9TRSdZmZDDNrAXbcfwAf/9G9w9vQiApcsgRyzzWlRa3JcNk1zXiUYDfsIfQVGZE7T2DDtSIWP/QeW7aGwXbQHfVz7mOvxI6/7PhR+gVrdQjICzp/N8PGP/nc8cN9hdDrn0Agd+NlQFmRS1RI2fxNQVyxMbwzxM29+A1pTvuxHSZTi0MGz+NQn7sCdt+9Ds+LByROkwy4a1VDoqK3pabFNGEQksFmSxKEZYJHS3NJFpHs/WKFJs4YAvSc85Uq87AeeACtMRTqbFKw/+t3P4V8+f7ckW6aYMIqGcv6220DiNNBL+tiwJcDr3vgKXLajijBUPmH77z+Hv/zwp3HuzIpUJXvdNmamGsizWLxLaKKbORU4QQ0x14eMioFDzDbriFbYN2SJF8hSZ4DUDfHMW56NRz1hBzbvUNW7xTM9fPkLR/H5z9wqTItqxUGWLImIRUyvFm8aSVxFHmzAQlbFi170ZOyoHsDPvnYP6qLHxnnzHSf0rzc2/zd/nQIgKTrw8c4PnMTQ24phVMANLCntk53DAIV7CcurzONlHt+RI0+pzc4IjpUQo+Zkmn/VRsYNUem/X/hlAhcV7K39mgQ9F3CQV6ERBjKc+qurB+UIsBw4rw2iZdHVijMmKCQToAwEJGDQlQcJDk3lo0wZKzut63Mxpt0qADcobQIoVLShAmf+uzZDXsYK5ljmXMzdmhRZ1P1eSyMr39WL3ceL31+1i1/YA7A6IJ2o7Fz4jM05fT0D1zxWU20w50WvD5PLM5x1UVRiTyQTjG2aIbJKEqO93EOvG4myik01LkpIskqSKJUuh3x1yQrrdheq3uR9acpltcT3Q9lIJBEugdukz0OBME03S1WwJ9ljXRHUYXjpWcsDHgdGJkAyAER+NlKJpRu01sV+XAFZM0lMdrr8EZNRdhHQYNTNdLBhKlUXhxiXfnLGeVsFz2WqpD5huUYdCWoAQlAiwQgbMauUsjyL871bkVvLqFB/P+ohyTrioOySapIwEC/g+5QwzeTfMPTRXllEFg8wM93Cxi2bcfc99wjXm0CFAGTj7Jx4etx+69eU8db0jATv5xYWRHqXlRMa17HqQSO50SgSHjFVt8ifJ02L8qqDwUBuxK5duyTDeMcdt4vs79T0jJT599+9F7Pw4beHmM8dASANBt9aAYtjRQCIrhoLJUpXOnKbmUHVezWh8ZlKhHoyligEqb4qXlu1WlXVxywTsCw9IEJ/VFljCRgp3MBAyTTpSESqlaoE9OgKyNiMTj9rXZKTgND06I2Bpjq+WdvL81voPwzqRajEwshX657PygQLG0mK1CK1RCnwNKICU26Mpz5xF2560VMxGp5HONdCf9jHaFhgprYN1qYbMPzKMXz8zz6F4fkMG+szoNNChecetZGlMSyvjpxZpIt8jem+ekEtV8cNEJfrkefD+76aQinO4rqCLhRP0s80zZTVrH48QlirSJWOhoTDOJIeFgLcVmsKo+FIJJwZgHGtICDhz6zbUlyBwoTL7RWRDJ3dvEkywm69gsX2MjLPwenOMt78a+/Gq9768ziNHP2ggsytwk5JaXWQWtG4AmLkrQ3oUNen2AMXAyCyZlw0wbf+mq76fwokRQC7dhny0MUrf+wWXP/oeVg2FcwK+LmLqAscP9zG7//+B3D05BkB8wQXFVbjegPUwgpi2KK+JPaQUlFTNMKc8ruU3a1QVTFCPhhgE3tjEOLqyjTmezmCKIETFui4BY4WGfbFQxyxc6wELhKfTh0cKxbslJUKSua46CRAh/tHtYFKo4atGxp46y/8gKxFWZ7I2tLrZrj1Kw/gT/7oI6ranlpSPaXEMiujRZZKo7TvOap/THqxVBxCc0L6prBhPZGyjYtHf9ejcf1jduPGx14O9mNT2Y30ob/6yG341y/uw/LCCmyrj1rIpNlA5lDg1STZxQZsmyURL8Frf/yH8bgnbJdGdCbPej3gS/9yCn/2gY+hICBn03xK6V4XsZwX101SkRnAqfnIucdqJc895jnaFaRWgJV2jO/5Xj7DTdh9VROWx54oF3EP+Lk3vQ9Rx0LAJAvYLxcJ9TlJXVjhHLqjHrzaAC966c141nNvALVkCEJWloGvfeUY/uJDfwfHoiA11wiCjwjNui+VjVGiKHiFw0QNpbpT+Gy+jzO06lPIcw9nF5dRm5nBG376Vdi+G4i4dDmU+70fX/6n49i/9zhCj7c6QZIswWNvSebCc6eRRA1k/hwWiwAveuGTsKt2ED/zmj1gHcZTbkAaYl96r/vf8RXf1k3oquUwx/JDbTtv+e0HMXB3ymLgh2pRENqOUoODS3ovIYhLNZYcKZu+LBc05FWB2sSrQ615unlcy8yWqVMTDKH05Cdfa1dCBovcACYZrnKgzvetWwFR0f2q8TI+xNpyzQUSuTpDPQYduqdBp3aFOqL3u1UVEN1LYrKFCsSQw6jORV3zheUiZuhloyjRxC4Y6GPvEbM5TsJZdcjJPRRuvc6alo9jAvpydcpUZ9avMKldi4GO+RpTPUoHNgBkLbhTAen6ClLrTeRVoE9/5Pj9OlsvS6jwXCdqXDwWF/R4VGDQT9HvJBj0cgy6BbrtFINuJgobyYh0Ck87tDN/qTK8pOCJB0nCxVmNNd4/PmPFrxYhFfmXPXJS0dON9JLR10pN616T7vGYPPvV45KBOKuKOszUmWgJOZUHwlgJwYBY/SlmLMoULT2fUlP4hVWmSWZ4XDXTGV4GuGrcTK5CURUvveQqCQoTME8yqOPAT8Jrk5JWCk8KgNiy6bsNC0v9gxgW9yEDs1dUQ0oQJSviB+PYbGDkPGIFRGX9KeNLQ65uZwnpaIDLtm5GvdUUAMLPJV2qWatj49w84v4Qt/3rrWg1m2g1WwJAFhYXsbh0Hps3bkLoBQi8ACdPnhJww+OTdhVHkXzTPb3b7UrlgT0g/V4XBw7sx6ZNG1Gt1gWAsAIyb/vwVgYCQC6rNhX9irr1upKhKj8qWTOhYNGgkGSCCQBR82ZSDVFrnKN6QPJUAAirOByjQo3UtNULAYjKgdPfRGUS1JrMALFgxpxgRNZoVQmQUWeUsKSSoihi/DJVXkPBMgBE3qMXD5M9FwBCB21NbZWmYQEgiZjajmgPkmWoRTlaboxHXl5fOywAACAASURBVDuD57/4afA2T6Mz7NG1AzPNLUB9J05+5k4cveM0HrznBFqVOfgFXaof4sjEPQTi7sDaZfCwAGT9tWYiqsHzN8BPVYhXlxjLiR3+mQBE9dNRSJz+D3QB93BucQHNzRtwfLAMf9MMvJmmBJ/9lQ42zMyh2+6K8MCoN0CQ2WgfO4O5RhOgFHWWIAjpoJ1JNWX+si042T6PjlNg9tor8agXPAc/+WvvRtpqop0Bfm1K6DsMfEFZdNKMDMWmBDouBkDUClPajb5OALLqXjEGgI925MOqhpjeWsEv/9obJIsuleNBigbt0VPgs5++F7f9613Yf/9+afTziwwh381xTbVDwz5glYQBhQw4Xh913COEaY5GlGG7X8cup4ZdQRPVbizZ/FHNxuk8wtEkwvEiwykb6HgOEja820DINZ5VFc4DyxMFLzajD2xP6HhBALz1bf8R23cqhSn/oZ8Z+NPL6g9+769w8sgSzp1aUvLdvotq6GA4XAHySNYhoTglpDMxueWI0ztleZdW2ggbITZsn8HLf/Al2HFFS+4NA3MKrFCe/p1v/z2cP9NHFmWoBDTttZBEfaE0UkY8SVUfwzBlBSPDDY++Di952fMwPecq5obQWYH3v/9TOHrkOJYWl8VV3KanET1oKNldZKh4XAdo/DeUfgoCJAb9MSVqs0AImdt3bcSPvu77sXGrBy+kKAyBloMH7lnBe3/lv6IWNNCqVRBHKyIqwd64/oC0gmkMSV+1+7ji6s146SuejR2Xz4DkGO6fS+eAd//y/49+u0DFq0vP57C/DNdP5F6T4h8lQ3gOe/1i2J6HYZxiQG+QSh1RlGB2ZgZ7Lt+OH3/9M6kHgXYXYO77d3/nb3DPHWcQDYBWg71KfWTZCvzAQ5TS+X0KRTaNkdVCx6vjBc9/vKqAvGYPKhqAKOD4dU6AS2+H/+6v+DYHIGoLWnooA/jTv3Y/Bi6NeVwEoT/hXYYq8BJVClKyPCXvllOmkJNAb1DmzpsMdjngJuKeGPiNw9kJSBjHV2rbK4XXOgjSClhrejLWVgQu+vTHcrgXAgDzeRNgs5qipc5bbTimd8Q003JzUnrzZaNEBTpMQG1UtGTRL4GUcYCue1sYBKqvdYL2klN8OdBXG8xqvdkywLiAG2eoEoY2Nu4puTDSNKDEdpRxoTm3coAkwZEJXtZBMV8PANH01DGVx4wfc+5iJFnKcJrgX6oh/HYJi7kJKzdVVkVIXSZdi5K/3RVg0OO/BQY9Um1SRMMU0ShBGjEjU0NBPjUDCg08eF0EHYzvJOM7Njnkorra7+YCPDueCHoUr+kBMv0+vDcMSqUJeYwI1DjXOWxVGbvI4miCVLWATp6OPKp1+kEm+FdVHFXWV8k1GvAxGbNGge3S66lk2cznSwa+5B1hPsdckrhlKwDCJmrbL1CZtnHs3N1AcBiZtSI8bAbHcdqG77N3IZTMMbOhrutI0M1nTxpWv9dGHg9x5Z4rJIi5d++9EqATLDSqNWyYncOw0xMKFjcxAouwEuLsuXMCQnZs3y4qWs16E4cPH5FqAb/5um6nI1UQGhd22m1pPt+6dQvOLy6I2zoBiFTNghoO3HMf5u0AfnuAmcTGtloTdUq+pqlsuEKrMl4fuo/CULDWAyCS6jF9HRqA8BjspeK18Vw4L9mcL1pahkK0pv9Dujo0QFaS57z32sOnBEAEdOtnKHQx3ahKAGJ8mMaJlVIF5EIAokauUK104dtLMvGyYI8F5T2TgLTTFLW4QMtNsHk2wWvf+MNI6gHOD4cUEsOuRz0N+R0n8aHf+nM04hackYdWYxYxMw3FCE4+RMUmNdgVfv3DVUDKiZfyaC6v96splWo0CxQhh15XQMyeNC4oEegSEKUWht2+KPRQUmmhCjztlS9B66bHYIX+MJaHYHoOKwcPY9Tp4fihI+gcP4vo2AL8YcJGAMlG876L3HSSYIgM59IRsk0z2POcm/GZ++/FP+3bh5WcHAQX1XoL/QEpTIE4vUtPzTcIQFat6F9H/LW2ksR7xn7RdmwjDzwkdoxX/uj34WnPvEYCeWakR90clCKg/8o/fepO/LePfQJOliHutxE6qfQ6eJYvnhXsZIntHKnHPh21hpE6VYszbICPyxBiix3K/6dtn4w9jOwCJzHC8XSIU3GMRcfGsu+iRwdwiqDwm1VDWrmIpCuzSiFiyxdPkBGV5YoINz3jqXjyUx6H3Xsq8rmUf2bMc+xwgjtvPYivfulOLJxeENuBetVBv7skNCIq4yVMhhUWapWa+F0UDJBAB/cBrr5hN5540w14xGN2IKwBQ135oFnv/XvP4U/e/6dIR4Wo7ZFypuhcGRzRVS6EluRW6ljpDVGfmkacxXj2827CLS9+pAAQnicBzenTwK237cUH/+wvRaRlqjENj2B3ZQXTFR+hWJdHSNMIfiVEbrNvYwSwoR4BrrhqB57x3EfimkfsgBcwseHI/nnfPcv43N9/CccOn0K3s4K5mRaiUUdVeWy2N7HHhcpcrOSlcPwE1z9qN173E8+l3Y2s07Qz+buP78eB+8/g7jv2oUqltCxGr38OrakQYdXDcNAVU1b24tVaMxgVFvos7Lo2Or0lvOJ7X4hrLt+CR1w1PyZMLT2knPT2t/9XLC2wukhFwgBx1EVR9OH5LgaMA6wWHHsevayKqD6L5zznkdhROYifefUVAkBcSXewL+brmACX3gr/l7zi2x6AcKFdzoDX/dJe9OxtsB0PNs01LKL7HF5oI/BVJkGyv1RL1HKqLAOKkpHmyI+bpE3ll41ONMxi5q0UyBt1J2YEZWErBWAT8FEOxEqNwKWekDFtZ03Qd8FIWBeAmHL7hAM4Ce5XAxUDpsxGJdlblpGZ0dTnw8XOAJW1DeNlQFI+N3k/gzFphlYhgHyGbgQwGae1NXR1nirYU+ox+i26qdrcl1U0Ln2PDWibAAyz3U7OrAxyJoDA9D6U6HFUQhsrkl3YJ/KNz0h9bNM3IFxzHSCTq6C/eL+YZWP1IhEGChsaLWV+mNnwXbWkREOlssUxyv+PhgqMtNs9cbLuty10FqooUjYaKydZVvV4/ayIUP1IVH6oBEejLWmepjGeK8+M2VDxPtCZZBX5645//X+DK9c+E1UlpE67lj4u9YkoBaPVX6XihB4n46h/QkEUyUUNljUQ0UNlssRKYVLTfVQq92Ef06WqIAaAmHh5fLTScdergBCAOEGBcNrG4dO3wQ6PwfZ60mTJ5tQcfVSq1Ju3ZaPPKUHLJmJN7eSzp1wjlWYecf116PZ62Hv/fcJzJghhBYQ0LGagD+7bj5npadRrdfiBj9NnzmBpeVlkdbMkw1RzCkcOH9H+FqQn+AJAqpWKHK/T6aBRq2HLls04deokVpaXxfiQcy/wqzh4z/2Yd0L4HQIQC1vCOmoiJUofEQIEDUC0PTkrDQaA0ChvIn89CQu/HgDCfhiZ/yKLa3pAjAeIokSpCojxFuHDp5scKyFKXlwqIEYlR4CMFqjQ3hiqcXWSUDEULAOSVq0V4uNgCQChozi/XGZxmWTJmMPNkbCHMMtQSQs03QSBvYj/9J5fxLnlJQRT86jX5nF87yns/fs7MTrSR2NUQd2pywwTZ3MrkiAwG7aVg7nt0+XjomP4YgBET49xBWdCRV1N6F29XqueCFMBYUWj4VQxJJ2oXseptIsTtRwvfNNrsOFx1+LWu+7C4XsewPfe8hIcP3wEbm5h66bL8IW/+Bsc/5c7MVe40qMQuraSHvUc6WdaGg1wzs6w5clPwKZnPhVv/+M/wh3HT6A+s1GUuTzXxyCif0IdMemB2hdJlP+4BuimsnIFxFzv2htlEhaXWqvLz3lMj+XGVqnjXLuDsF6HV/PxlKc/GS940RNQrUqRAAElaM8l+Ov3fxT900vii9NfWcBwsAiPpKjYErpS38nRczP0/AJ54AjFp1k42JJ6uCwPsLOoYCq1ETAusQuMPAudwMb+QRun0ghLWYGB72MY+BhSfVGWtgI21Twl2FRgvGCF1fYRFw4GWYqRFaHSqOKxj308vv8Hn45KTYTwZH8NPAujLvDFfzqMu26/Dw/uPyQy0SIVbFMtzEM/SlGpVsEe8E57BaNhgh27tmHXlVvwnBc9FXNbKeTDKhcrHA7iPvCFz+7H3rvvwQN775NeHwIQNlyTksaqihGKYJwVFzbagwRhbQbdQR/bL9+Kn3jjK3H5FQAN1rkrzkwDi8vAxz72VezbdxwPHjgON/NE3KBFzyAKv1gZomQk1ckoSzGgeMfsFHbt2IJbXvxU7NgdwAu4j/pIRqFIQ//mez+NffsOYGqqiU73PILAk8Z6VqbZRC5rfhrC96tIsgQpjRfDDG99+/+DjVsADk3GjsM+cHDfEO///Q9i0E0Q+iGSdIhmo4rRsCvHbNWmkPLk3CrOdTuI3By1WR87r5zFj/zQC7GxBeSjDKHt4OzpHLfffgR/8ZFPyFodep54zGTZEK6rVHEob1xYTbj2PNpJAMxtwbOeeS22h4fwH39093cAyKUm/L/H3yXMLoCuBbz6Fx5AB5eJIx77Gvkv5QJhZwgDF6EEYgUKRZkWJ2vfV6CEk4//JyARI1ptECeJ47GS06QxW12bIoBNIqO1gZAJyDV1xFQ/lG+WCvZLYGTd+zVO+6rPM1l14y3CI0gfyzp0E0UhU18GgJhsmDFdVG+cOKUbACIZZQ1IpEq0plF9HJsJz1rr8etfmqZP+VwBOatPblxVkEhAKVOZqoA51wndbHJXxmCt1NMi1SvZuyegYjWVylRjVldIJpu1MjUyVZv1aFiXGsemAmLGhDqb1TLA+ikISFDFCOVPIoCX8pBstaMyiSh2qcvhPRkNUwSB+n25tsbqxmiUIxrY6NOHpCvGxmiv9DAcJMhS+o+Qj8tgjn1OjjQgJjHpeK40NGvDZeSiJc7grwQ+NAjh76gCNZZ40TfDjD+FOUrjXJpAzYtKz86A3NIUMcBAxoN5fmUAsmY6jUmMehoIj1s3xAuTQx+wXLW61PPkR5gerosBkHGRTl+qGOuJ+hwpWDmceooTC3cC/lF4lRijYY5RFMHxYtTrFQyHsVCOqLEv1Th5vKoKksRDZNEIj7zxBqlq0AXdC3zh25NyRWrM4umzOH9uQfo9WM0gADl2/DiG0QiXbb1M5HarlSpOnTilx5USZhgOBhLgMahjLwgByOYtm3Dy5Al0ux2hZtGp13dDHLr3AWz0qtIDQgf0zUENNYJz8rc12cVUfhQgVHx3qWrQO0BTsFYnQPQaqRv2yxUQgiIlcc0Ki/IDYY+IUbRQY0gDEB2MMtmjpHcV+BAQIkyXskKgWmtUFUQZGhrlHFNZNeNz3CxfApoynNljZYkKqXxRrp0BINXKhEbG4CVL4Sc56l4Gt1jAL/36O7A8SjC9/UqhdLz/Le+FfTLGrupW5AtDzNRaGLJ51i0wSvuoVl1ptuU9oCLRpAn9wtXmYauw6yhIr+1IXJ351xVDLaxBF3GXjtk0ZisKLBRDLEy7uOUnfxTBFVskwHVHKTpnz+Mzn/w0nvrEJ6MeVNFIbCzetg/3fOGL8CgTaxei7NZZOY+Q1YTQx1ItwFNf/UM4PT+N17/rXTjdizA9txHWkM7X5I9YSBIa3ZHHoilhAhYnFXE593IGYd3rXc06u9R6Xf67SPgGPvpxKhK1Qwb0D0mgvuVtb8buPTOYq0EM3z7/4S/iM3/8MTxxzyMQLSwhtDMsrZxCMuzDlQqWJYBi4BcYhQ6sCk0+K5ixA2yIHMwOgA2JA5e9YIGHNhIsuhlOFTEORgOcBzAg8PUDJH6A2Pjt0HCTtEXSsHhfRKBENg3pB2HVpahZWKYgRX0Ob/65n8HW7QC1TIZECoQYdlXu96AL/PPn78Sdt9+JxTPL2s+GWnKOKNLFaRe1WoCrrr4Sz3ne0zGzycM8g/B0iESaq2uoui5OHwXe8873YdjvIB72EXhscmdPSAVhwHoRhJJE0GL7HhI2+ucO2r0U1UZTKpjPf+Ez8fRnXq0Swx4FWlJUa64E/HvvXcTnPvNFtM8PpCeStU0qAbqei2FEaeUctVYTcxvmce11V+C6q7fjhhunACdSPRhZXbxp7r87xW+8532oNzyMog6m55oYDoeiLCV7mh2hEvpIR0yyeFjpdGXtJQh53guehVte/CShYVG/g8VBTpnP/f1e3HfPIRw5fFoSfEzuJdFAxGKajXlYVgX9OMfKoIOZLU1c/5hdeOJNV+Pqq+sMQ8WcksmMv/vre/GFf7gb/S4ThAkcKvtRcYwJc599WsAoYQ9QA5Y1g5XYR3Xb5Xj6zVfgMv9B/PSrLgfFgOkXIkau36mAfCPT/t/2tQzoehbwmrcdQgdbYdlUR2CZ3lMGWFYiiyJ5vKoJnWQI7ii+cLIJPgwAIQhhZloFtWrtUxQP9btyMK4ie7M+6iydzi5dNCDWQVU5HL50D8haepH+LM33FXqPfskkqDNBufqDVCK4WOmeBkPBkleJqZLp91DBOL+N7Kxp4pbXlKhZJjPu2PTIULQtFcSZhnJVFZFgtSTxunZDZUA8li8e95yYMbIaQIyDiBIgmty/9WlYl0iQl8CVejjrvv5iSfZSocmAPHUQ84dyJWoCIQg+lEa4qoJE0aQJX2hxVLTSBZOx74gEy6qfZ9zDw4FMZasYGA6BfrdArxOj30nRWYkx6NJ1MUR3JUavQ04WGz8rrA3LRsZzJuiWLgfl5jXe781YMs9ZVIck0NQfKsLx3BYZQKgJo2PTVQUvA9CkriLltsncMvd7/ORK1CtTRBmfhx4S8nbdN8CgSbxdSuDDjJxLgQ/1utKEXCe4Gf95TfJAOQjbcIIcqd/DQvd+xDiEWpOVKgvtTlsoC61WHSsrXdTrNaHZKelrmpdxfSJXO0YRR7jxEY/A8ZMn8ODhw4p+1WhgdmoaWZyIWzUdqhv1OpqNJhzXwaEHH5QgmcaElPRhAL+wsCjBPBvQudFSeYsqWaymEIDUKhVs2rwRJ04cR7/fE3BCBS3f8fHgvfsUAOkMMR0Dm/wqagQOKWVxFeVMAIChPAoAUSIdDwdAVPyoGvYFFFAa3aECGGlpGoBYrjYGZPZSVdMMSBCrMfEJ0fNI/kATQjqhrwUgKtlhwIcZyKbCeSEAMWujGY/6Z6m2sM6iQnmqTXEqZtoPiPFfzspQWqDqU1lpGb/6X95DHVTAaWLvv9yLWz/zVdS7DmaKKtxBhga9WEhYtHNE4pQei7w295+UlZ+HL+KN1/Dyzqloa+v1qK1/MHUPzSKuRz/BGzPbXoBoNMTIBTotD9fc/F1oXL4VfrWKDbMbkS0s4XOf+Ryuu/pa3H3X3dg1uxntB46he+YcvMDF8tI5zE7TxZ3Z9xRnkyGSrRtx02tfjY/cdSf+v49+DEFrXjLuLTdEkcYIqi76o6GiJ4qiF5NplFR/eABSmrVqj177i/JNusT/WekacjFxfbhuTdSW+kmEa667Ejff/AQ84RF7cJkPfOg9f4j+PUdw/ewWYKmDqdDHcNRBf9SDGyiHa0opE7Tym/sepW3DwsaU5cNjjwQD8TRFWvNxNhviTBHhaDzACfr40COI3hQO+zpcbcDH+cXMP+eDcien0agYd2rJ98wt0LeHGCQZ4lGAZzzrudh95TZ811N2IHMyuH6KlOpyOU3yApxfiMQrhD0Hp44v4+CBYxhFCXbt3omZ2Spm5uoorBhbt4eIObdtkulGCMMWisjFkf0DPHDnUXz8Ix9H4OZwmQgoaEjoSw+JAKQiF18a1gtJ62MFxPIq6A4yVOtNpFmEbTs34XGPu16BkAr3rh7SKEM1qIule3slwtFj5/C5f/wXWF4Vy90+KrWGjK0gdLF9+xZsu2wzrrpyM5pN1cfo+wWKxEI2Au69vYt//oev4Y7bv4b5jT6WVk5Lhc+2QkTkVrJn0Ivh8RoK0rAsoQQyduTzrDcaePozb8YTn3K19JMMRwlmZj20V3IcffAsvvKle7FwZoRTJxak4Yaqd2lRgU8q1dQUdu7ajKuu3oRHPmYWtZamdKaJVGDOnQb+6Pf/Cgf2nsLWDVsQDc/DzpktJBuDp0a/JK4/IeKUiatpLBPEXnkdnva0HdjiHMJPvWq3qGB9B4B8A5P9W/LSgsEbpRGBH3vbYfScbdIDMoq40XGgSe0SNPllZYuKILGdSBM61QloWhMnI8mqkZbEDYHcbN+nM/akQVwCRQ1ARJChzCdZy1df87MJumRdHUdHkwB7Yti13sahNPDHr14TYyum0wT/mmKD4elPgjH1P+NhwWsdB5ZaKnb1Z1AT3/SNTIJpA1SMrwdfoxqbmRFW569Uaya8fHVOZYWcyUhQQYFyOx5TDdZ4haggcHLMSZVmou5lQNN6QadR8Vr7N1NVUOeqN+R1GD1m356cdfkhTDL+pkokx9O8eXNe483fUNR0ZMtjs/JBmVSen+j/a4lQBRpVgCGUOellMeBQBd3k1LORVTkG0+BQyVKJdC9VtkZAtw2cOJrg/LmuuDuTg9jv0gSPmxtlf5mB5qbGY/I5qJsxVrOSa1GBHwG8ASFCDxAn+oqoFclYLBW7FBhR90opEqmmebnXopikKhiUqjVAnq82HHUjuSx8fm16OR7r2slaqa+tJXd9IyvNZM6tOvfSVDTno5Py6vkQoPOZBCkidxmd6DD6yQOYmvGRRK5UM5pTPlrTDSydX0ajWReqG9cZBUBUc07BElWS4oZHXI8jx47i6LFjEqBTsWae/R+9Pg4fPISKH6AShgJAWFXct3+/bO7sC2EPCA0Hl5aW4bmegA56kHAehkEo76ORXBgG2LhhHidPnhQAUqmEmJ2ehVs4OHLffgEgQWckFRACkEqWi/qOGoWUSjXNy5PMDBvHVTpHrRdr1xszb4UCmCsVLAaZbKSXJvSE8tHKCZQUtUll1+TxleKbouSo8zAVEK45/OYYUP5Kk3Vm7K00Nmg14heT+TqhNpnxOJnXKo+ifxbDWkW7MskBoe3x/lIpy+rhPe/9dWDT5fjyH/w5HrzjEOx2jhmrhjBz0HB9JHGEJE9kBlFxajAaSfUpSRPYBPLjsuHFx65aK80asH7FT92E1ftIee1Vju/a7E+t0vJN3xLSQEZFiiXEGHrA1LbN4g0yW21gttHCygopY7asVTXSxpb72DA1jYhN6DlVMIbwKg7y0EKv6sO6fAd68/P4w8/+I4rpDTh5tg3PCXDZ/AYsL55Fkg9Rb9bFvVpMWdfI8Jo9ZF0liVKy4FIApHzPzBgxewFB/PKgB8v1UQkbsN0AvVGEUTpCvebhHT/3M9iQ5/izX3kPHlmbQ3H8LHa35pB2+1KNsz0bQ16/9CYxScnGYaoVWrBSzp8CYDJUPINCrOQpenUPx+IuziDC8WiAFdtH6uk+MXl2jqJpjsUutAM4FTkd5RZe8Lii8lmgna2gOTOPNKnj+Inz2LR1K972jp9CdQqoTTH4jdAfdBCGDcQRx3JFKuNklvPT2ErBZBf/nZ0D+iMoM1X2XFC5LrOkItteBP72o1/Bv/7TbdIkno5W4DmMmyzxryAVlKIXTKB4PisJORJR0mLDdQg3qOL80pKSz6b0QmDjzT//k9i4s4FG00MyHAqFi2/o9YbwKzVRMR3lwLlldU6UlOc5z0wp7QKeN48WRSl8KrS5EEbAr7/rY1haWALyAWx3BUEInDy1gC2bL8dwyKQzQeMAadZlfUWqOJ4fotMdIggbaHf6IgH8U//3G7B1eyD3wXJoRJiKYiH31IUzpLbdhttu/Qr8sAY7aGJ+02W45pqr8ITHtkQljGELq1GMNxPblr6OW289io9+6G9hxS5mm03EgyWIL21hy7ihb4jATbeOYUTqbhPLkYuN192A737qdmx2DuKnfvgK1Enj/k4PyDey2X9rXssNqlMAP/GOI2gXW1CIvAIzbtrQloESdbkljsmROImUvAs2g8iyp/o7VNpWB0bayZeThXxBYgClXOMjDB3JGpuglfunqQ6Mg1md7B5XUnQIrfT0J7r0olYk+6/qFRgDirIuvGTETWZobAQ6XpeNTcU406wDAeWLMAms1wugL6RMlPsgVkvuljP8poeD2XACEOVJ4cl9Gl/HOsG8uWfjqroE4JpypPd7eU05ptReAgZ4lIMc/k4FG5PgwWzU5hzLXHRzvWUwwqbsCQXrwjGqgg4jz6zCINNALVr7mj6gjjGhq5nm//K5rT66DhRMhKv/WAYrY/7fmsqMuVrplzAqZeOSgZaSLSeNWQghbWugGtuXzvexstLBsGch7jUx6lMJhZlqH1laCA/Ystgs7AmliHKyfGapNBFTfpMcWm5akQTHFHsRKpNWSFLgQ3k6mKy0KHY5VIWSMED+LpcuHHgVUKmN14xZFXAZAGKeq3FH5u9zbvK2O5ZaNuPKjDNTPTL3vczmmPxON0zr8zf0RDOOeY7iNULPCm1uwuCAyYqwaWElOY2T5+9BdWoJjp8ii30sLa+gVnfQaFbQbndlDWGTox9QBUvRg3gfR4OeeAc88sYbcd/992NpZVkUXki3oglhv9PF0QcPS+DBfo75uXkBL3vvuw9eGAhQoQzv6ZOnpb+HVQ32ARGM0Dtm22XbJPBndrvVUhQENqGzGb7ZbKBGt+LOAEvHTgsAaUYFaoMEm4Iq3FEMT26C7v+Qoa7XBBWhywJj1rPVQfR4hMptJkDm5k3KDY3JSEkzMrxSypGFU1G6CESMkznHv4w70VRX/XhCoxXfG22mapIYesyp8aZNEFVErkPtCVAxY4l/SInUSwaGqqq2mtSgnNhJCWMBcFJJJg2MMtjve+9vIj07wCc+8HE0kwB5O4ZLQzpmWkUmXVU15XoYYIIGfGpNt0WAQjXOG7Bggm/5+6ps13p76OqslKkImuNdsOZIsK++pOhJyVDp6VHHSei6Lupc2ouDPkuyxonQrNx05ZOh76fjiPFmo+YhdlKcn3XWbQAAIABJREFUKwawtm3Elc97Fv7qS1/F5+/ejzxowXZqVNwQwEUlM4CUmQy2Vl2Sa17n8tat56xJxP3PMlC47jBItlxXaDjsiYs5rJm3dB00bGCr52BDFGFbkmJTCjQTIKQ8OqkvNKPl/bJo4ad8R/hFUoyfCPsbGWmGNTYRBzhrJzgQd3A47eI8DfR8D1Huo2CWlKa6AvH0nkJ6HucExzurIJpnLQagVJ5ktZrUHZ8KTj6KvIXzSymixMPTnnkTHv/UR+CaG+s0i0BSdBCEoTRJB0FNyXJbGWpVKi8lcLkGZ67yTmN1l6pTNqlATGoB9961hKMHzuOzn/xHRJ0ePCtHxaOLPX3IdAwlnhRK0IOAkoaOHOuZIDMLaaH6D0XUIs+k6lZpVfGEZz8Jz3zeo9iaggqr8UI9jhFW6IOieiRlhzc0ZGmmojM9jaZ9JK7aPyjG9+V/PoMD957EPbffgyxmszkBUQ9kaeQ55ZAZ0Fek0lHY9PEYIPAzDIdd8UOi/G6SMiYL4foVbNw8h2c997vx6MdehjhPECd91BstUQETsBDrHk3GWhoMcRrVQ0W1ai910Wo2EKV0Wwc+9JH/jr17D6Lf6aNCc0juh1zvOAaZ25PkJddbylOHyIqa9Mmk/hTmrr4OT37SdmxxDuBNr9ojFCw753qqXO2/Xb++rZvQZRHlg34IJb/hnYexkm9R0YIGIEJz4PgvAZDUodspNzbFPVUB5Dgc0QGmCmoJQMjdlg3EsURjW307EmwbapapkHCvIKCQpnZV6RM/EsnwytziRqMyfcqkq0C1Gip61DgQ1ejFZKc4K/RGPO4EWOO7YcafnM9YAnY1GFhvgK5HN7ro70pVAr196coRsyBcsFcHgmXvEbWhrgPUTCarnDkfZ8lVUKoy5pM+lvJ1CJBYkz2cABD1SpMNNZt6+f3K/0Vl5s05rr5PqysvarxN6FJq01SUAWamVwGQcV+DqSBd+ARUUvni226Zz12u2Jj4T3u1qfuzZlM2PzPbxUXffHNDYQ8Js0lc9KmT3lkCzp4tcH6xjX4vEo8SaqizqmJZHmyW1+kKTc64qwwOxcuEQiS8xymrMcKVUfdRK6Px/ww0Sb2hRDBL3cyYqb4b469BPvMEphlRX7nXmnZm7pDQzww4FyU77RGgf1cGK+ZZmQCuTNMq/1+y84bOYgwlZb4ZXwW1yaoeBDVgeY7sxahOWViKTuHE4l0ovFNoTYcY9um/MYTjJWhN19HrdgV4WE4C11fSsxyTvC/RcICK42L3rstxz317ETMjbtvioM4KSDwc4dD+A9ILQh+Qudk5OQ8DQFqtFqpBBSePnxTBARrI8f3LSytCE6K7ep6qygMNEkfDAc6ePYN6rYparYpmrYHeYgfLxwlAamjEOer9BBsJQCIFQIwKXqYDIQHaegCquaAAyoVeRuoJquCd150iTWLJEBNMKQDCnds8Xd5VtT6WK54KgBDhKuljm0GPyPESfKpjX6wCUgb/ZbntiwEQtUZTmINGf3r90JUHIn0GfQ7NQTk2HDarU2rTxQue9gw4p/s4ffsB7KzOw44UrbWgRDYjI8o2S08Loy9PpFvZSMz7xiwmvQMMcFq7vl0KgCjrwckXAag51riKM/5zyaiP18peAwF0yoBRPVfSyvSCXKJ4UaVNwkt6uvBpC3hSMskcT73+skgUn68BN7/qB2Dv3oXved1PwKtvROHUxJiOhoi5BK3M8RJ48UhK/vViX9/K0Eo15CsgKHRCydgXYlRIg7eAIivtJeyuVbDbtzGbZpizfMwEDZHTHA4i+KGLTIMQjjeSUl0KOPCxM/sfBlgqYhxN+jia9nEMQyy5BaLQRe4HbBWX6xdgkXM91U2iWnGP92ssgiE+I3xdoccne0oKLLd7KIoaGs2tiOIqBnGKzTs34ObnPB7b9jRwxTWzWOlEYtw3PdOQ2CXNh0jTvjQKBl4VSOtIYiXhTnlZ3gPilMMP9vGRD34SJ44siJP4ptmW+E+QNkQKKdhPIU72ER2odGjgcIVUYFuSTAWyYiTgkzA2HSWwcw9erYqBn+PVb3gNdu3ciPlZZdRLZSw+msEohu26qt/OJCrTBFZO9SduMhSzdrDcBg7va+Pv/urvceroGXhWgakGk2qsurHKSN+iAFlGo15XAAgj/iyPYDuZsGB8UukEyXjy996AjvA2Lt+9HS99+S3YtrMp1QwKDvA5MwnHpB7PdUh1GOHu22LYSQZCPWyg4llyPSdORNh/4BQ+/OGPYziMMD83KxWS9vIipmt1ee5UHZCxXgIgeVHFSrtAFkxh/urr8dSn7MBm+yB+8oeuEAqWlRM8kiD6rZwlF52a/yZ/+D8CgHQAvOEdh9AutopzJzMtwnJwFHpeDUAyASDIfbmBF8uKmmoIAyaqFBm0ojwWOFFNKZsboQq0OElcav97pNMoMMLfCVgxvhyl/gCVHeNmqgNgtQ1oWokaVDy2uGJnSvVKVTo05cBQBcY+G8oLoUSjlUBxPVCxfsCtz6M0nk1lxYw2Awj09izqFOr6dZVGU5DKVYNyYF6mO6kAflUBYxzE65VsTAWb0JlWe4aoi7tYBYR/Kfu0rJ4zfBTKCLJUuRhf6OTEVMBi/rDms8qVm3Wb9c0L1qbtdANtOSM5/uxJBpn/W69yw5fKWkhfAd3fo+6DOlGVsVXoTQWB+o5qxTFjZkiAQuESjjG6tfN70AfOnhng7GnqxYeyMcURVbpY4mJ+z1NULWKOmI3KnA+aeqDBkPT1MFOnNw5+Hv9rqIzy1HgIhSFUNlZfvwRQ+icD+Ewga2RVDcAiCDE0CwFB+n6Z6snaAK4clE0oNZO5pdaECWVQjiO9L5ZsSEKNKHIElQBhE1gcnsDxhbswTB/Ehs1TIpsc0/ncHqHZrIrBG6Ua+bPjKlDD8+TziEdDzLempSGcLuikLrDKMjszK1WQZBTh0L79wt9u1OqYmZmRCsj9DzwgcpTNZgv1Sg3Hjx5HFEVCv+JXt9MVwLdp0yYJ/LkBk4o1Gg1w6tQJzM/PCW1irjWD8ycXsHzsjKhgTWUW6oMUc66PIKH5mfb34CxioKqphTKUNNVSqkI6k2OmyHiOG0DKe6grIGUAwgqWASD0k6F/CnnvStxDH00quWrQqmSBqlgTiMgaU5of5rkpIKpGk5is6WOtro6qeWUqIIb2wnHHcJi+UTw6hW1yglSGpLkFn546DFQJQJj9dW1sqbZwedFAq5Njk11DMYqQ+xZSSrk6qXgFCHkmdyXwyikKwcylplEYALK2AqLW/4tTDOUK1yZgJIBVVaBLARCOZSGGmQSM9LyoaoiAENGlUE35AvuEFqr+ZQM3+2OaVgXdlTaqMw0suylOhCn+r7f9HP76ztvwvj/9czhOQ4OPAKltIXEyEd5w7UwF0pkL+38RABERFItrGedlrHpGJXvPKpUr1Ukn6qORR9jgZNgceCKhWy08BFYdgRdKpcBUAXnvfK55aSb+KmwSX0GKs/kIx/IhFp0Mfd8Rg0ZJBHH9dAlCCG4lTp8U/6XnvEDB+EOlRWVITwwPVT0tiiNs2LwZnW4fp891EFQ2Iis86UnJnBjbds/iB3/k+zAzN4OZWSWly89tTjPY74E+y6GnmqSZkOL63BsA9953FHfcsRf795/GvvuPYPOGTSDLOou7yKIIrWpTmrBZGWD5wQIBCKsg/HIkwcuZJPjD4RUMpWeE15gOU2QRneI9ZKGF+mwDrbkZvPTlL8XWHU1U60CnCzQbSgFSKoRZIgkLVrxZ+eDyM4qBpRXgs5+5DXvv2o9euyvAyOG55AOlJkm7BVaYCPolFJj0DaqcrzJE5TyTBJBjw2ePD93SSUG1PVxz3XW4fPcuPOVp12J2g9qrhhHHyxA+TQOjETyHNL6mjB9WPHhupLWdPVPgs5/+LI4dPIT20hJmxNxzKGCn2WyKCIlsgplOkRCA0KATBEQh2p0CeTiFTdfdiJu+ewc2FIfwxlfuVk3o0kv4HSf01VHdv/NPHENdApB3HkS7oAqWAiDigcDNQzysCngshbC0LBUQ/kF1+a4PQCa/Zy+IojMpDrDx0pDNgROS2TkZ1JqCw14RyRKTt1+I4dgYmDD7Sw1qeY0+P12BMUG6OR/zr8k26z14FZgQQFLagEygXAYc/zMA5OEfYbnxkXdf0SHKWUVViVEAbS3gUBHiONKUbLhslJJFVY3ZE/fyCa1p0thtFhHj13ChE72qjIw/ZDXCKV0cX8GASAWta4GaAQ6l6s04kFEHkeCnBEBWXeu6x1sNQiR8GtPkFJBSfgfmJHVFYfy5q4MRuW0ED9KXoKpq5QBcgmdxYh+frS7HKWDCMjx5vBy7VMhKSMOyQ1m4ufATiFCCkP/2u0oGuN/L0e0MMejHKFLq1Ltw2UtiGthFqUUpMbEyYsDJWMXK3Dc995hVUgl1XV0YS+yuHoUm0FS9JGpcSSFFXx7HOTcSAyoMKDFB2IXBpzp+eb6VgYf5PcdiwiCe5XIGDhIgF/BDj4qLONk+gHOdfQJApqZr6PcUlcH1Uukj47pRawSARWF5BZDYGMqBk4xG2Ll5m0jd3rt3LyqkasQxNm/eLGCivbyCE0eOiicIvT2mp6eFBscekKBaQaPRRKNax9HDRwWAkNrECxr0BzI2Z2dnJRAVulgQoN/rSBP6jh3bBXhvnp3H6QdPoH38LGYsH7NwBYDM2B5CcV9Wjd4MhJjlVcUKXQHUAT6DAjU81Tw01Ec1L9T45fMqV0DYhE7qYyZO62r+CZ2kSFSFWFKC5ktL8Y49i1jN07QmnTgfJ2T02DGVMDlCKYu/eo1Sk4zu0ZKmkEoOMTVDT0sCSZ4+/RhStaAJAAnJ2IKFIZNbcl0Z5uwQ3zW/C7NDoD7IYaUZEipeMbvqk85C8ML385tN17ZQsHh3SGdhgFUGH+WRf8kKyBoAIlUJLUd8SQCiq/JjjyuZggp8iGwJJwEpWjIGJuCD44A/83o8ekMEIfpOgeP5ABue/Eg0brgKf/u1W/H5W2+H79SFZsUNLyEjgPqobgGX61xewBUA8vB9XKV82OpF4Zv8SRTUpKGbj5ScqUJdJxOYWl2IBnNxl/K7A8z4Lhrk6scF6k4DU/VpEZRQc0I5oDtciNJcVNMEgBQJFvMIZ4sYA46FMIQXBNJ7xXUyo1qngA91z8ePU8cuJjGj3Y9g6QqVej1ZGaRWDdEZtBFWG5ieuwzHT52H5QTiwp7ZrCLYmJqexy0vfAlmZ+ZkXaIMLk0AqxXlNUUlRZoLHj16GnfceRuOHD0kYj6jyMLychutZh3xqCd9T41KDR4qWF5qw6/S8oDAI5YKiFoKTAVENZqQcmdZkQCQgFS3KEcRU3KZXkqK9teJIkxv3IhNO7fhpmfcjI2bmnJulUD1q3Ct531irL7SBR48uoAjR8/i/nuP4MTRM4hHMaoVX5q6QypJiSO7Dd+qw2IpUpYi1X+imhVVMi3LafiopOtZCeEa5Po23MCWXpFOJ4LrVZEXDh7/XY/BVddux42PnqN6M6I0Qpon8BwPLo8VqzlNp/PDJ4AHDpzE3XfdhaOH9sNLBwgsuqOzKj5AUrio1ZsopKLD524WM5Ugp0lmxn7NgY3Mb2Lz9Y/Ezd+9C/P5Qfz496sKiIy1S1I0v8lJ8i1++7d1BUQVwxQA+Q/vejgAoo0IWf4bA5CJck/5Hq8FAKkEcKuDQrPhcWMl1UHRM1UQKN4ghp8sAlUsOStQQhoXuaWux28ieYjeuOxvJeWtMiiSpK6mVpnqhqlwSFZESqAXfo0TiOsqpajXX6wycuH9WJ31n/zdUC9MwDAJmFdt9iWp23K1YnIOk/eNG9x1jGzu/TjI0WDHUKeEprWGhrC6YmBGiTrrtZtyWRFs9f0o98BoXrh22x5XE3TWqnwv1wVcKmYZZ4rL909R8crPw2RsdSVDU/FMs7U8e327dQJnXBlT44Z0MNMwTKUh9nMYqVIDCpWzNO9bEve1lDIrWGpTYAaL5WWOvYDutrHqIVHSwMDKMtDp9JDFHhZODGBlIdKEvQak2RB0KPoWG9zjEaVWqZKiqpI8Bh1mpQnSePNooQIlrasxUimzXb59YyCiqXOiriW9QKpPQ9H2VvePqOdj7sGEKsff60S+5i5fmJDgs4kSlRmjQEXChIM4/TpInBGOLe9DPz+BzDopSldZUkMU5ZiaCTGKKLUKASZsesyLSIA5KUXMmlLlateWbUiiGAcOHoQfBmLktmPHDqFcUQFrefG8eILQA4QZMzYu87VhrYp6XfVxHDl8VLToGdjzHiZxLL0gpHKx8sDfB76HpfOLOHPmNPbsuULGyea5DTi57zC6JxfQKhxssEPUBwlahY0am7spcsBmcYIDKmFJEKADJT2XJkZ3qwGIke9VlQtec6IoWOwBCcMxBWsMQNh1wIbegvem3NelaUP6c0U2XeivmoplKFKlylUZgJjxYOZceV1Sz18JK5gsM+ElaTSh5mTHQrVSWX/6YFRjpWDXJ+fbgjS/zlo+bpzeinB5hNnCR82lUVyK2AGGzGJr8EIAw6oBz4nH5DNQzvK6WrNONsysZeut8apysSapIck1VQG5MLu2moLFOIzgl8Gs6QERsKnvB49uqGsGdPBaJKsta58t/V9Dy0I7dLHxsY/A1c9/Ot7+B7+LB9srGBYWYkp/u1QIY98LqWtq0ZRMPqVJSTq6CABZfWXrR0LfDDhRAIR9abqfosiU1DIV3tjDYNvSjK3W51hkqcMcqFseKrkLNyngaxW3xGZsYe4d+9NSpVpIoM3x7zhIXRuZS8oWhSh0rwm1XmXsmr4lreYhPTdm5dM73HjuMWBVTa403RN5b4dwJ4XleugNYrSmN2AYcTSzysc4o4U8I+ixsWXTFlx19R6020sIq6H0jrWX27jvnnuwcPYkwoonydNurwvH4//puO4gjgbwXAdplMItKqhW6xgRtQgpz5y/Aqqm+sFkAvejgspvAAKa/mVs0rfh2w4818JyewXwq0hdH5HloDEzg8t2bMeuXTuQpZF8JucJ2ehRUmCpM8DhY6eFemqlsVCufBqEFiMsnj+BTRtnpEcjGbEPq6n2IlLpbYIP4Rfr33nImEBzAlEuI60zSfuI0yEcChF5PtKUa5eD/jDH5i1b4PoZLt+zGRu2VDEz38DOK/ao/qcucOTQIs6e7mGpHePIqUUcO3kC7fY5VIMc05Uco+4SXK6rDucDVb049tQ8tQiEpB9AtQhQYDdHgNHIReo1sPHaG/CMm/ZgPjuA1798jwAQCau+mQmw/pT6d/3t/zEA5I3vOig+ICyZMeKny6aoEYnCQBmAcDOVuvp4epseALUQmEBV/T9JiN5Vr0A5gJVAVi/gCoCoMimVtiSbrgMslVnTQfA46GL5kXKqlsjKEXxQClgEgQzY0D0kpr9EtKjXgBQh35QG4NoSvqGhXGwTu9jvL9wHL74ViHHUmIZx4dhVAYCpIkyaKidZyxKlikGlfE/AkQnQ1TEmwSPvnbzugjm4umqwHgWrfN2qWlIGAKuBQhkcmHEwKa6oYKX8tRaAXADyxhQ8Pc60w7QKknUG0pzPOHA2Y3XyWfKMTPWsPG7NS3Szt3rR5AxZmSBthuOUC3G9WkGWkfqiOPWSDZYeBarBUdI1ksZ0NqW7DnPDCphoVVYMHnJ0ZbzIBveVJWB5eYTOyhDd9hDDPnXOQ+2w64zBSejTII+lcVX2V/NH9zXzP+OmnIlPh9yf0qXIOBkrbKn3lgGImaurweja8TkBaqYbx4x9uWV6HEZUa2IFxLUFgLASws9vR+dxrL0PRbCMwj2DES2Cs5ZUkuY3NbDSXpRAeW6epfmeKJwwAcEKCCspeZJi69wm2fzPnjsrDeicz7t27UK9WsPdd96JeDDCVLMpAKRarSJOYhw8dAjVRl0ASOD6OHrkmAQ7DOyTJBEzPpof0jeE8rFUvKqEAY4fO4rl5SVcffVV8vqNM3MCQPqnFtDILGxmH8gwRS3J0WBWkE7lIlKnGm2l9iOBP5+FmmdGfKBcAZFxbMCwHsM8D9OETkBkekDKAIQ6/mUAop6d5kYzkSLy4NTlp+GmkiktA4rVFKyLBKxrJqSRlzbt9AySGSQQgPDTI1ZAhIZEzwwL9VhtKj1PvbPp+pi1A1zZ3ICwF2POqcBJmR3N4IQV9Bn9EYAIzUYJojAYkiqPnEtJm1qfcjlJ8nAARK8ga9YfXQExYHz1XzUtc/JLcsjFn4CpZbpXSz+DkpXlM2YlSBLGBKJsJpZ5pytEsLE8HCFtNXC+6uFZr/lh7HtIcelX//APsJKk8JsNcRWnYhsbthVYUua9SsaZt+DhKSSXAiHfVPxltmWp1isQoKg+fGb0aLGQ0CODdEld4fOzApUMCJMUQUp1TVvGQcJ+Hw+I3VxVC9lLRA+ZDKh5ISpUgmKAXRTopyn6OSVyc1Qp0aSV9aTnVK/XZuyzSiJzQPPkdB1Kd9BJSC/rOfs2CicVQDBKEvh+Hf1+hGp1Cp12XxIa9KuoVeoY9CIUuYd6Ywr9aIT+sIM8o1S3g0rAipAqrbtURksikVpO6cqIQuTAqboXcZ2oVLUMN8eIfo7SHK/pYwK+VUJIErV0aKdoCJF7WsAn8MtGQn0KG1MYEvR7FQxT9uHY0jQvFGJ6hRWFxGIi2UyzaYfN1xk2zdXR65xHUSRSaR6MVkTxj6/13Jr4ncg9ZJXGZj9vrK0BOCN9uFZVQFlKw0eCGMQYRX0BTYzdHJd7IN8bYG5+IxaXFtEfdoVOO7dpHm6thkqlDiu10FsZiFHhaJAgSXO4niVqannWh2tFIj+hKi05LKei1Li0vLdNJUp59omssSSSZYWPNAsR2RVsuvYGPOvp12BDdhA/9rIrUDN74bc5CPm2ByAMX1kBeeO7D6IrRoQKgDBjy7VdKFgFVEmdBTiH+R3p8FoneF0NPiSI0fuEqTooOpamushHmByReq/xDdF7pwJB+vfm3/HGIcmqWFVG2Dui+0XUz6rhl4Ga+JSoJJIcX/Z+4UKr6ytTEMqNuMw8TjKUazdkQ2Fa/fv1KGlrs2yTd5SM5+SXerso0QImGWl1nqY3xByjDPgMUBlXFbWPQLkKoqpFupmZmdBVAMRsV2v18TUoWVPp5/mspehoQlDpWlRQLtlK6f0p9YPQ40BfyCRQKPeLrFdlMhUZBnPakb5cjTJgbXw/NYBbVRHQ267uq1gTY+gqgvqc8QYuUr2TkMXcd/YRksbEapzxwCFoE2llh34krKKwEZib8yQgFCd3i5UQyr2qRn4ei0AkHgHDnqJvnTvTQZ44iIYZRkM2M7mitkV6VjLMEKAqWWH5MmINWommHOCaME0LUY1BqnhKaQDGYLic8Ta+KeuHosZd29C51HpQBnaaTo84SeGSLC3u8RmCkFsJcGblJE71DsGqtRHnJ6WfKxlVRQdndq6G5faCZNg3bJxCknfF6ZZqcZJl5Yac5dgwNYszJ09jQE8ExxEzLDaPN+sNfPUrXxE6x8zUlFCwaOBHzjd9QGrNhgAQbqPHj52QuUUAEsekQkDoWAQtrDoEgS+Nwvv3PYDRaIirrrpSKFHzrRmc2n8Eg9OLqMUFtlYaAkAqUYoWs9YJpYNVMMFeAa6cSo1mQhVRQeQkmy+PUQMQ9WuV5WeFxjShlwGI4f/zPpH+YACISjwobxpZN4RWRGBMJ221VprER3n9Ez6/cZAtzZkL6Uh6vZK1SgWM0pStyTcVLflJAJIw8GbQndto0CK9sNFxVc2kkVvYFNaxZ34rqlTySS2kvRiWNLuSRqEqiyq5wJ2HzdesBCU6HGez7oUUpPK6dLHxq65gkidX9341ANHTyqxSqwCI0I08UqAYUKvnOnIoVZ+DZ0e2VDUppKmaFRvp4SAAkd8rGlbSqOCcZ+MQEnzvm34Sf/H5L+Ajn/oUqq0pWGyyDlj+5/pQiKO1Q3Uw2TNtodPweAz0LzpHH+7iv8kEsHnyCuQqGVQCRDY5W1aqPD3qdSxFCbqkz7kB/CyHNxqhmScisZxFihYUu4Wi3fnsD2K1kAAkB8dRwG/G0gmBnYXEcxCTmu278BhQi/wCe3EmVEABacyeco2nl0YJgKjaCcerg2HEcMfTUu1U9KJyp4tefySJI2kwL1J4XoIk7qEa+LALH4OOg6AyjfYoghtkCAKqRY0kKZInvBdNOA4BRgHXp3P9QNYekRmWJABppmz0ZkWBc4IIiLR2pQyW21QbpadFJlWUImPJkLVxF5YYXbAyn8CiipeTy7kSNEh1wGb/SCh9FDGxoBvAdT3dm5RIxaNC6VwPaLOq4FOhlIm0DP3RAI7rSdXHD6ooSHcUHjpVs/jE6YuiaCUOPVoQSlWWSm5iseBSeZH3i8aHQ6Vix/kvlTGO0xBhOI1oaGNAQYqKK/1xTNoFrgWvSJH22vDzFLONBkaDSMbNiD1BXAvJfPEZR2SyFodeTZLhqgpIYMKVNkdCY0qaCFs1DBEKAHnOM67D/2DvPaAkO6tr4V05V3VXp4k9OWokJIGEAkEgshAIEIjgZwvM83pe8Nb/v2UbsI2NA5YB2w+DDQLsH4TBCIEDMsEoIAlQQFmjGU2OPd0znbsrh1t16/c+5/tu3e7pkfQk2bLecmuNOlS64Qtnn7P3Pss6x/CBt64VECwVE/G2f4pJ8p/44Rc0ALEhr4jQrztgKiC012WW0QR/ZjMUra5x/WCx0MbIEsubrLTulxr9cEkiclaPcr3P8pAUPrrWrMwqiODXX4mwm7AELPq5spHb13sggouH0Y/IhmpcstiflJNBrFhcqZLQEpUUEBVgqk0g9STEWzYKl+MznBJbSfBnKP3AwQYKi8fmQgDSDeiXGsMajjIw4AajVq0G26mo2DDEJEj0KiEqajR4UIJYm/3mZyzei7Q52UIdhhoBmIqRZ+u6NPiwHOozVSaEw+5RoDSQsv2q5XisRsXcc+3qU/pFAAAgAElEQVQQbyoFbVoRsjxsr47+sLDCstSV02MVYaulp9oYfNF3D/yctsjo1ffca8zjHuDwiVO0OtdtMiifbXAQ42quY1IQMeNWHd7UlsVqnoIB0xnRnI4YI3D9CzHTpICeOpK2E/Q85kXUSApTjV3alWtcr9Hmtyn9Meanq4i5OYTBvhCsKnAMabdm3hfZJ4wpAwWPkok1JyhgXZpzdVmIKrzV669zofu7zuhFTmVmHKp+ywIQuQpe1Y7zV7JZ5G9L4s5FKhMUf/vRqWM4VTqIUKqCUvUEMtkUKiUGyDFksjGUKnPCK162PA/HLcNxqtKMipuVUONcYKivH0cPHxVqE53kCBwGBgZEYH7P3XcjTCpVjgAkKVUNitrZsDBDAJLKIOAGcOLEqKwHDOwpiOR1ZLWEDRAJSGKRKLKZNHbtelw0D5s3bxIA0p/uwfihEdRPziBXd7E6mUWs3kK04aCHwSP705CCJOQOpSnx/+JyZhZfASSLAQjHpYxHvWGnA5CYNFSkc5cIRD2HQANAWCEQKuHSACQa0XXQ65xuJvfCCsjpc9FqpDww4umtfBoQ9oTqBBAzmX/SZpj95p5BClaKgRQpWCFaBrvoCYTRF05gbX4IKTeERCuIsBNAPJxEscBgKC6OSiqY515Bwa4Jvqgh6dCudGkNxGL62NIrydIARECY5Rd6gboifOu8J4loVicIQMRutyOBtK2CEHgkmeUnAGHoZgAIxy0D61YwiMkwMJ9L4nX/4wO4ZddOfO+nP8NMtY5wJI5oIiG0JGbBZVNttRBpuYjwrjNJyD4UdKp8EgnIv2cFRN5b+vLoHsa9KCIVHrr2NdDstFDlKI6nUQ1EUK07iCKA3lgEyXYTHZ5nKK7KAoL0UAeNEKlY4ncpgv4EjQuaLuJNWneo+JO0viqBLVykInxHpW6ZjjtmDzGGNOIDoWBEK8A+Ywiuc6wEsOkyBfVhViqaaDYbmJ6exvDwGnENLJVm4bpFadZXmJtBOtGLkNsLF3F0JLPJRMMslU1ilhAJJeE6CbQc6ljDIsbmxUnKeuKg1aIuooN2i+fPtb8LQIRcZwFI0EW1UUMslkQQcdFikIrLoKjjNNAJOHAo5I4F0SCoY7NBVj+kLx8p6kkgFJeKgQjQaX/ObuFoiXuc9AKKRVBrNNBib5K2i2g8LpoOVoEi4jIWEJ0OO7BLB3Rea8lOk34YkQaIbMjaZPd2tkkQh9KOUFbL5ZIYiDSaNVkHg8EYIpEcGvUo6lUCyARqaAJsgthpIRp2EScVrjKPRKeFod48ivNVqXZU2xG44bjogtxAS+4FD8eljrKjJgQCQNiIUAAI95ooAsEsO5Vg1bYdeNPrzsIgRvBLVwwjwWHAOW76aP0nxhhPemgvbABigqhKELj2j3aiEl6LcCAlSJylX7rwxElFZ4aCQMDY40rAy+AxGhRkSt06N+5oJIg4OZpsHtRmuSEkFBFtpGZAhM2Hixk33YO0KKrc+8XZb82we8DF0kxkwVNOCfUgXX2AhVRmwWZGxFh2MsCQTcyItEXkLuYORNXsw6HOWzaLbasJSy3gNhiXx2yg4G1Sp7/C71GvVQy7Y9BalRkjTqCI2g4HgIbLkrVeL27XUVagXIrQGKeG4LB5mtEPx5hl4o0yp64CY3vd9IKpOL1rkyTHIM9jA8SuEMPSMbq0m24FoksD04+y10CTpXrO6pbDgMk+rtlUy7W01Y+uba/h5vrBgeF42z+xirDgy1dRM33BvAzGYpCkl8RQFsyxKXjoVni6jR9NiG0OznuvbhzonbO9lPIcn95XK2v+62OrNQvRjx9gqSuUCYLsfbEA3EcNk+1UTBvU3nF+roFayUWrnEC9pJoS2teSvqScXZECS5aq2WjLQs3NSwo5ikkRYcDQaSIqTelY7eOxmJ4NpjYlhQbxt1fQyi9ucDwW0q+lqCOZMQ2vNWjm+NJMNwXl1G8RcDgMKHLqjNSJAodHnkCpOYJGewZNp4yVq5ZjdHRCgMCq1ctx8NBeJJMxJP+tqVkownvWQrvdRCIRQbVaRixKYJDDcXY7pyMQg5veXmTTWfTke3HPPffKte3v70cikRQKXK1axamxk/Lagb4BuI6L0dFRWScSyZh2TxYrzZhUSNiUkPa8pE489tijcp5bt2xCq9VEf6YHk4fH0Dg+iZX1EIYiCQmawu02oq02YiH22jV9QEw1Uqmneqw6fPRxz2lKwIcN/rk+avdzbu4MjDhjRIQephMQg17TAJM5YOOCpd3VbTVLXZ00+GJVjhoQ0jC0MkgbWPtlgZCtgigHf8HkNE81CQBZW3SCyEj3PZXN1mSd4HGKIFsr6WEGgibg5PHHOkGsyOSxOpVHL6KIs7Gb0UuRLiJZU1r48j9ZXmz22r/mPPPw4UwBuj0V2jB712dRqlRE5gQgnAvmKpA+pBoQBZoEoflcL2ZnZ4X2Ql1ELBJDx2mjjABORcN443//ANrL8vjwH38CJXZ3D4URjSYkWGVVT2aXdS9jzMQxxv05wArIkwOQZ35lnsYrRSxN0wjSZWjUwL5HFcRiYUxOjWP9pvWot1o4PjqGXN+AaMGodcumUijPzSKdSIgNKpMCzNCz4RzpQtV6Fcl0EgEmGhoNbN20CfVyBYlYXLqtj41PIBijRqyJOBtp2RFobpptwqqZObvXLWxEKWM24KLeros2oVZtYW6uhFxPHnNz81KtZy+NRrOKeDyMYmlGWgiQBpaI51CYpR4tJsccCLlotcrIphNoNVnRoEtZVM6VP/P+sQpCShRpuXTro/CdOjhqO2TeCQVL3eIUSun9JY2La3KlQrASRT7fL2NJ9Ed0+GqzIzmt2mmIEpIqRiTMa9qQNYyuV+wDpG6HrHxSd9RCKpmQ4yGdvkWqYDQqRhzsd9JgVYbhXpg0JkuJV32udTf1KG6Gw8JLz0RNpVwWh0BOeCZwhPYZCqFcraJQqCGV6oPj0FErqtQ71ieSETSbdcSjQbSaFWQSEdTLRVkHqS+pN13pBh+KJVFvcX5pe1dJXpLmJRVl2nHTzjggLlg8g1orglBsUBoYnnXO2Xjja7YgFzqBd75hNdLGtnkJBufTGPj/eZ7ywgcgbYAVkPf/6UMoBlYjjBRCgbQMful9oD2sQOquSbbpYG6rOLfR6iCd4WSroe2Qq9dEsMPNNwK36SIUiIntqAhrmQUSmgAt2BylVxmOpqUJ6a61iAJk7FB179bMtQIQ7k0a9J7+ZbPkGlxpUM5MgHrGS7DN7BI91cMd4WkStUdY1o2yTKqVEhs02wCcu42+HyN/TkrT3doewmJbRwsGfF0Nu5QH1oe5OITFR5xuJ8RtvNYOnUeJ4RyCDyBG/rtkRkJwAjHUtLosDXtCxgWmCyxMAGO0NQuCaXOhpPs3n2ayax74sP04urvuAieuxUBE71f36ltdgdXw2IqIvs7eK62SaHiu6HRBiO7TKtiFTjYZEzjzZ6tzkSqXz/XHH9zrxtQVUJv0pTde+FxtnGaKYP4ynHmx/7i0BqBfC55qqlD+MbgUGNLHu2BjwZg1QLZ7fQ21iQGG9B7huOV5K1eY14ICVpphtxpqWUjKVrHQQWG2ivm5KiplB+0mNxxhnSMSYrmcTbe4YdFxpoNsNASXnaYdOih1EAlHEY1EZZ5xA2XmjGPF1Ir0GMz1kiqddBwm/YH8axU/h0JhsVWkONVRGrL44pO/Hc0EBHy0wx3sPfIIys4IWm5RxOO9+R7MzM7Ixr9ixTIcHzkqpX/a8ZJfHArRaYwbNy2NmxgcZGPBjtjoMivIYdCb6xEL3lQ6g5/d/XPJPtIVK55IyvmxO3q5UBTuOGlaFoAwaI9G6bBE+kAI8WRCqih0XElRP5JISAWE9IKNG9eLuHMwl8fEoVG0jk9jbS0sAIR0K1JlYq02oiFuhG3R0dkypQRHBiyJuxWvmVkzhMjiG1iyZpkEijQiJAAJQDZ4C0BYWRPAIO5idIPS7uraK8kgYpk3mhjoVj6N+5YPQC8AILbXkhnw+l72X9eMws6HMwXyi6lQEiAYkTdPOxIIYyjVi+FED/oQR5KtERwNlghAGBxxo2DG39JopBIua5eh/Cy5/j+9IOEpAQgDTPukRfxanpu1TxeLZSa8fL2qBJsHQ5ibnUNvTx4Os9DUMbRaSGYyOMVJO7wGb/jVa/Gdn96Gb936I7jZNMotB8l4Ck6jJQ3nFICQlmTkyQaAiAmGoUk/vbN9jp8lmXtmmcNix6wmMmwYSmck4D3vfTempqfwzzd/D6985WWy1t9yy61Yv2EDjh07LoEyg2EGksyil0oVsaYlFZK7G13nenpyeNXll+FFL3oR4okEvnfz9/Hww49hbr6IgYEhz7nQf2Z2zJ1ODzYrsLmPktWPt/GHf/SHCIeSUrGYniniL/7is5gvzKEnn4XbqeMd73ybrEnf+taNWLlyHYaHN+D2W3+GWr0p/YAq1TJ6e3OoVcvIJJMCwggKqKUQNzTX9EghFTVCRz9WILUVQYM0JW9v7HIHpANQIIhEMomZmVkBERs2bsLr3/BGuYaHDh1CLpPF/PSMgIl4lIkmArmgAEHRxXRcVCtlSb4wiZTL9aBUrsqaXqvVxUWKFaVGU3U7BJHVWhXZXFaOjRQnaZTIWElLDAs0NvwLQU61WkMkHEGToCfEppQhrBlejave+hZk02n84z/+EyamZ3H8+BhSqV4R9M8Xq0KXjSdCmJ2dUnolqWGxkFy/VIpNaAsC+FKZHKqNFgKhKOqkM7sB9OQH5NxoqMGKG1M9BKxUizFGIpGWVROEaSbQwXnn7MAVr92CdHgUb3/9KtOIcFHT5ud4evxHvN0LH4CwE3oA+B+ffRxzGEKwRdFRFG4gIYtBkK3tKfqMJEQIx8BHfN4ZVzRdROnk4Tho1CeRy7nI5wOIRRrIpkJIJSJo1BoyKJiR5aQin1AQPjmekhHT0OY07cCCQE92G41kDAAxDD5F5EveaRvoLdJ4CE3Lii/JkaSGRANaZmql2zQnnbGqlD4Xnijegg+TJZZO0ws7iS91KEvxp/k3QheK9OpOEE4tDqcVRSMYQINN1iJhKTnK9W4DETbNMcEKrQcbAfXyZiZMnCgt/ceK8M2B2GWD1Q51CrEBtMkISVOshQJ1f/CslJwuDc4PQLznWQqWoYBJ0cJeM/t5vuDFZmf9kXy36rIIjPibeflutAImdUhb7OW/EAjYQH5hFcIDEZY+6EcUEmctDRQsDckPQpai3Xm0mifhZ9uPtK/X62wyTr7jsdQYoYz56YoM6usVAQiRUEzK+VZLQh0JgQktgItzwPRUDfNzZRH4serIhT0aSCLiJpiG8pzBZEGXHhvaAZybKIE56SXkK3MzFdoAN1YKIUMxOSY2gLKUMy1ZCitcKiG2X16DiIm2kKkQ6p0adu5/APXwFFrBqvKM6ZVDV5ZYGAMDfZiaHpeSejrNtYd2uPxUAqWmAJANGzagUqlidOQEOrSkdTvoZV+Q3l6hU9x9773GFWut0AmYFWR39E67jXQ8KRk7ApBTp06JdkI61qMtQIQAhMCjUac7VkIqJgcO7AeF3uou08Ty/ABO7jsGd2QWaxsRASDMgBOARCnipHuP2O+qZaoABeHr+SogIqY2A9vXgNIbw6aBIKlfvP5MiBCAcF0iQGRWVItO2oiQAITnYseMjC3Ty0N0BNQmyfw07oS+OaWVWf0D7zNBjf3dAhBLw5IV21dJPNNmazV0XtXXNK3kawlrCUD6oikMx3sxFEkjUXcRdjX4YsDaFIonKUdaBZHeIryOshB1LW+f6Wa/eO9YvErIOS4CIF5g63YQ4x7JYxJbYcJJ0lBaSpl1OT8iaDYojA0ikc2h4rYx32zA5T3s78f2174WPz2wFz968F5M8x4nY0Ashg4rh3xvU1aSnhZmrZJ905gKsALpN1J5ptfhmb0uBMcJIJlMSbBK8EVdgzamC+OTn/wjPLH3CezavRtvetMV+NaN38bExKRUFkdGTuDss8/GzPQU1q9dD4fBeTiCmalpWV/6+/I4ceI4Dh8+iIsvuQiZbFYqHpVqHbt370UkrN32uhTp7hn491u/vsk+wwMoAQexlIvPf/5/48TINPbvP4pt287BAw8+hO989zuIRKkxbOH/+V8fRiqdxF0//Rne/OarcNNN/4Qndh/EOWefi1qtisd2PopMJoXVq1YgEY9i/ORJjJ44ju3bt0lFdv++fZiZncPAwCDWrd8glE9WjVi1DpMCJmu6qSVapzyz6dJWnBEOKaHbzzoL/+2/XY37H9iFr371q9iwfoOMzWgkghPHj2P1qpVSSZibnZYO4kwqzcxMY9u27UJr3bnzcQE/TKzIZ7JfBsdjsYje3h5kczm5P/wei8UxPj4uMZ9lbUhCxEQQcrxMjrnqVsbzkNpm28Xw6tV4zzXv0o7t8SgmJiZw403fkX2g2XAxXygLHW/79h1CdWOVd7C/T457fnZSLIujkTBKpZJoU9hQMZbMyGsINSLUpgRCssaLox/pZJ2FAKTBPiduFJ1QP6p1Fy8+92y8+fVbkY6cxFsvX/FfAOSZTfjn+FWyOQHFEPDbXz+OeQyIxRttMFsuS3/MsLekFNwEMzFKr6IehAtgsFFH0mmiJwH09ACbNvVh+XJSPwoIBiqIhNqGyMFtg5CF5XjlgvOjxV2LAESiZw2Ql65mWOBhKg8auepG6U+Ln3Z5lIJls/u6aVqrURN0B1nA07K+PqaNvPhd6ESS7l0qGFXhna3InOnOLAYflh7FSculhWCDJcJqKYxKPYBKm6YAAZSCYTSCbNRESpxWOmgsFwwIqUNs5mghKAJkA0BsUGzdwKTe4AEIA0D8gTXLsaQ8WcqP2X0t4NBzshbKpMhZLYmlyml1SZ/T7S1hP99qa0xyX6sexgNXrosHbBaWyb1raYCAfW8vULcVCPP6hUHEwt/sa70Klu9GSQVOOPYWJfnyuWcAIHqNTYXJyw77737XcloXbvve3ed42EJo+P4+LL5rbZ5kmzxZu2M1cdCeHQzEszlWK1rokMrIyga98VsBEUJKhYSVNKvBcrVRIm2A5+YqqJU7qM7FxOmkUW+gXqtLKT8ajkiFgN9JWYpIKY6Aw3ZkJ9Bhkyrty6AREMWSzOrZwpqmZmlTyo2HGeJ6u41moIkY9R31Ih47+CCa8VkEEhSpRzA7OyMHy0xcKkOKQBnpTEI6oNfrZRGvC9+5WZUs2ZbNW1Cr1oSCxQ/h8bICQgoW3bYefPhhsYdcvXpYqR3VmtjyMkuXTiQRoTtMqyMbpA2eCGq5afJ4GBAxc0jhO8+QPUD4+PoNBCAOlvX0YXT3EXRGZ7G+EcVgNAlukQw+o80WwmLBa5yv5F4zqFcgIk7P0jNhIQBZHACLXoRCYwKLFjuhB8WRi6+lBoQVENHbyfvoutUFIKySKbCT6oe1N/fAinYtt2PazhULQGxvnG5GudsrZ3Fl48nWv27TWV2QLHAhDY3WumlEsC7Vj5WJHqSaAYSMaxyPnNUCVv3CAmZ1MnkVENs7ZVFl4unukpYy5l8xTk9TGBcrQzfrJgOkDRCSdDujLTCL2BaAsNM0qyMuxGa2QS1QJIZ6MIAq7adTCZSCHbznQx9CLZvFB3/no6jGw3BScVQFXTBx1xTwot32qLM1zfQIIuW9dd3Q/iLP1xf3DwaCEXFoE9ONaBDlSkHG4ac/86fYu28vNm/dIoHmn/3Znwuof/WrLsd9992Hj3/89ySbf9VVVyKdAuZmOzhy5DC2btmIZqOBU6fG8KlPX4ff+q3fxLHjIwhHoujt7cfnPvcFpFLUEjiSGFDN2cI7Z8en6uK6jVH9IKSDBlK5AP7gD34fP73rPtxyy5246qqr0dPbh7/6q88jnoyKFfjvf+J34JDxQc3OxAy++rVv4OUvezXe/e63Ch32775+Aw4ePIA/+7Pr0Go6OHXqJH7w/Ztx1VVvxbata3DP3Y8Y8HIlevN9EuT/9Kc/x549+4X9oBon3Uc9x0+zz9C8g+COlZa3XPUWbNy4UShYf/qn1+GjH/0Y0uyF4Xbw+M7HcOGFF6BaKeHrN3wNr3rVZZKY2rNnDz7wqx9Ey3Hxta/dgAqb+LU7mJ8r4GWveDmK5QL2798nFKwtW7dJkuY1r30dJiencN99v8Ajjz6m1C06OJqkgAVM2vC0LdeGWt5omAL9AM4/71y86pWvxN/+zZeRzaVxzTXvxBN79mD7jh2oNxzcedfPMDC4DJdc8nIU5oq46yd3YNvWzdj1+GM4a9tmzE5PSuWLpiGBUAjVWgNDy1cLjXfvgSO4/6FHMDtXQF//gKwAQaE70rhCNxqlYAWEguWG+lCvu3jJ+efgqiu2IhWawBWXDSEhzJH/qoA8XyuH97kMUkr/1s3zUzdPoRwZEJggrj2SBQNKs3PSmbjpspxIZ5cOOs02Qi0XcaeAFfECXrJjBdas7kU200EsVkM4VEU42JTGOyyzaulcM1qyWJpyNTdXbi183A8+lspgeNGqVwVRDOLxPRdcSS9lpRPbRyPoUgl0YwkGGFzw800HYS9INtQcE0Dq8ZkshUdbYPqdC6D1cjr9dtrFz79ASiaU/QY6bVTdprhV1CohlJitbgHz7SBmOkHMu3E0g73SeItiYWpA2OOTKWuWUcXDnEI4E5QuFJsvYEZZLGG44aqLUETR5W4vZiDZ9/NAyILsvLUH1gvkByCi+fFZAdurYqlOAmsMpUPBjqHJmUaKKvTsCqb9x+VnuBnL/iedQ/6KzeIn6ukrCvdAqlfWOfO27g/UlnqWv4Ik+8qiqMZ7nOdIOqMP1NhjWXys3U3UuBoZu2XOVZldJri011gz39RrdG2tla0oAi4JaFtOVJo/0Yq+XALmZqoozpfRqDhwmyrwS8ez8jNa7DhAsBEUbRg3TeqPEqQM1ik0V+E9q4dC3TRCa2pW5JjCkPJ5vdNGPBfCTLGEPccfRTVyCuGsi0wmg+Mnjku2j13SJaMfaKM3nxWKZL1RFhoWO+c2GhXUahVs3boVxfkijh05IoE0+330ZnuEK14sl6U5YTKVxtDQMvXzd1qYPDUuwINUCeHitzqYnJwU8amaUwSRyaQRDLMbsZpShIJhoTdMT0/J4xs3rYfTrKM/lcXJ3UcRPDmPdU4M/aE4HOlQ7SLC6gQrpLI0KODQqsJTARCzxlgAbDqYC8XKpUMPKSoKQJhZV1PXpwNA9L7ocsgbqGBlMQCxphGyRplqcTdo+z8HIH7A7g/eCahZ1eg0W+IgtSE7iA09y5BsBBBoUIdDHSITYUrHIgWLFRABIEwR+ZJYSyetnt7W6tetLPWKpaof3QoIEDdN2FpB2u8q/Y1UkHCHlRygU6czUUR0Hc1EHJV0AuOtBs551SswdNY2fPeOO/DzJx6XvijT9QqiuRwK5QqSsYSA6ng4KgBHqY4KQkhXEeapGLqYLMzTO93n9FlqAhKT+ECqUbLWaRWONKw/+ZM/RsttoacniwMHD+G6664TUP+JT/wBbr31Vnz4w7+CL11/kwTRO3bskArjybFRXHbZK3D//ffhqrddid/7vY/jT/7kk7jjjjtx6aUvRyyexm/+xsckk077VtXoPD0A4gcf2jOpgVxfGF/84p9j52OHcWJkHNu2n4Mf/OCHuOeeu5FMx0Ujec173olLL70IqTRwz7278e0bv4tr3vU+PPbY46LHWrduLX5x3z14//uvxR0/uR1vf9sVePzx3di2bRsefughbN++HTf/y/fxxje+Cfff/wBe+7rX4dvf/g5uveVOxKO9SlE3Am8N6iXzJuspK9D1Rk2u6cc//ruYmZ1CLB7D33/zm/jjT/4OHnn0MPr6+kWfsnZtErUq8Cef/Av8yq/8svQnob6NFdwmK7LROB566GEsX7EKe/fuwyWXXoxqtYDdux/HxRdfog0xKzUZU6yQHzlyFN+7+QdSxQ6ZSo2hHBgKegfNdlUcr9hMcGZqVgqrO846C69/3WuxZctKzM6UUamUxB1rZm4Gq1avxsnxcfT05nHowCFsXLcRpfl5DA+vxiMP3Y8LXnKeVMVIr+U9InWWnzk9N48Vq/LY9cRJfP4L1yORTKPRZFWcHT3U+IBcZSa6CUBI96232JuhD9V6GxddcC7eduVWJINTeMPLB4TWLuqhJzFweE4ny7/Tm72wKVhczNtAIQR87pZZlMJ5RI1VbYB0B5b3WGaj8LXB8hnQrgClmSLcShX9sRpe95JebFuTQjYdQTBQJ/MO4aCjftiSrtWiBnUjyhnXwEKbZTHzbbtA66TzLxIyPhZEcLrYLq4qLBkqmp3Ddur233+v4zWBD5v6qBGpj5/f5fhbFyl5vXxQN2OooIqC3zOPYi976AsyLQBhprLaKov7UaMaRLHiolAHppsdnGq6mGpGUUY/nGBShY6076M2pVOXTrFi6xpMSdbbJzFZskGiP6BfAAjUgGnpL09Mrtu+BQtdLYfaVvqDDCuWtvjGasj9FYgFFQDpRaD3udvBvTsUrBWs3Wa1cGLuuFDg9NBPA0/eDes21pPneLoYnhztcv1VHUtH80bhaddFq0WmAtTV9S94nv9clwIg/uP12hksqkJ154H+tICGZVzMrKB8wf30UfEEXHrNXm3fB+3cLoC7E0alInloBTGGmdOoAsVZoFJwcOzQCbTqatRPy8NwIGbmTAgx0iC4JjA1BVf1U5wO9JewAMQI1vkBTbpzhYBoGjgxMYdjk/tQDowglnWR7+/DocOH4Lht9Pb1oFAqiJU2s5AUKbJeGImyEsB+GHXhnNONanpiSjQgrGr0ZLLyjxsuM3gHDh5ErqdXNmhqRTjTT54YRSwckT4hiWgcrWYLU1NTcOgHGmD/j7DQEUIRVhhZZVJdTLlUkh4gBFibJUNbRT6WwsSe4widLGB9O47eIBuBtUUYGXHcJwUgXdC5uALiCyht4zRpFMlrrPQw5cizmmXorcYwWu8AACAASURBVBwfXlWDzQhtZ/CuyJwVK2pyaHVMKpYGimKo7s1frdh1DSyWAiAL6JMLgHNXF3KmvdZfNSG1Q0YdK+qVJjb1LMOW/tVIUjPEoD2o7kEMJnhcQnSy/aJ89ukqrn9mX0+nciDVGvP23UqQvpJrEUXUXHzaQXXnEVDH+09aiqjEOwhF4yiwu3smhfFgB+svvhBrL3wxPv23X8aek2PoHV6FqVoZ5VYTyd5ecSOK8H2dNjoODYxN9cNQlwXQivDWjJWnQlHP7PI85auERBeKiJiZvXJ47qxOcoxm/k23ReCQ7w/gZz/bKXTJK664QihJX/rSlzA7O4fzz9+GL3/lJjz++BN473vfKx3Ed+/aKRUJjvV163O4+uoP4HOf+0tUq3UMDQ2iUGji1/77h9DphJBMZCTwtfdnqSqIvwLip2PJ3O7UkUi38bUb/loC92pVVnf8/u//MU6eHJM1ZvnKQVz9zrfhyitfioOH5jEw0IPf+q3fx7Xv/yA+dd2nMDw8jI9+9CN46KEHsWnjBvz5n31aKjZMYixfnsKxo9NYs6Yf3/nuv+KlL70IP//53Xj969+A7938L7jjJz8H3KTo8+zeapkYqrmguL1pNLEdfOUrf4lqrY1UKoR7731IKhY3fvu7OPucF2Hbtq1YuTKBo0fmBMSxF1K+Lw1q4ptNUuNCGDkxgdtuux0f+ej7cHKcFd1TmJ0dRyadwCWXbMWevVM4dmwEU1OzWLFiJY4cOY477vypzEVWWvmdKNMalYj5cYeugUxgVZFKZMAeVdxjX/Gyl+HyV18ik7NcLsu6/c1vfQODywZwycsuRb6vH1/50pexY+t2XPDiFyPfm5OeH+2Wi0ceflCava5Z04fDR6akgj41M4vlK4dx6MgIrv/K3yCT7UG50kQ01iv6Ylo/q+GOASCuiwbLkqE+1GptXHThubj6rduQCE3jNZf0KwB5/rD7U86tp/uEFzwA4YnOAfjCT+YwF8giwoWUN1KEqIDbrCMWjaNBO8EAkKCgtAT0RIGz1wPDDB6SNURDQWQSCVkYO602gkLLEIVQF1dwTglnX7P4EjsGaPvbrVIsvvBPtbk81SZCFx45AM+K1gcgqK9Y4gP8Ff2lqvsLgl15/ZNny7VKo8pdEwMbi1MHrXYZnXYLjbKLcrmFQrWNqVoLo9UGTtajmHH6UAvkpe7By0TTrxBqCLZpJE/eMb3yvSVYRcq24mQOy+r0/edig2Sp6/iugffzAvBhz9F/nvqziqK7X8IStQG6z25ZQYYJFvyfZ4CN0jS6PSkWUB1M8KS7vv0sc00XBSCLgciCCoh5bRfAdiQzY00PlOPa/RALNpQupo/Y53i0sNPGj//8fddlSYyqHHZ1DbOdxhfOAD/H2Z6LFDEk+8mAlDQIukOp7S6fL9oLY8vLE9KeD12dB4XIfC8xthOWB8GsdmAnbYh3tM2Nqwak4wD7A0pfkrL+XCpWUS5WUK+20agwMIxIFoxZOH4QaT/MWLN5mM0gsycWrTZD8QDCCWD3gVFMzB+DExpDONEU69zDx46KBmR4LbNkJ4XOQatsghC6YLGfT8OpSfBMK8uVK1ZgfnYOs1MzSERjSMUTImbNZrIYHR3Dvv37ZaPr7x8wNpRBHDtyVOhXfC6Dl1KhjGKxIE5+BCCscOTzvdIs0Qr/SRvh58zPz8k130IXLKeO3kgS0wJAiljbiqEnFEWVfYnY4ZuBJ28lxxfnhBFe2wpIN2jqji1dprq7ooxl05h1MQDhmCRljlaYYj8q1rtWhK40U1sFk3HLey1VM443DW74fNtx3fK8/RoQS8HyZpyPIruY4qIBuQ3Ml14PZYybjITMLZeOYS7c+aoAkO1Da5GoQyogzLjSvpmuUZKokkPWgS8/yhjWBnNPtUc82Wb+VPuH51vtOz/7fmqtG5JjkY7VrH6wb4OAD9X5xKIJTBVLCPb0YqRWRXjNKrz11z6If334fnztn/8RNToY0T2K+rwYtZfsXRVHo1IVWVUySlpLl5pjKTqyUsm5P38pXK4YFATTwjWZTMgYZHKAwTNF2J/5zKcwMTGOW2+7BW9/+9vwjW/8ndCPbrjh09izexrDa/rxh5+8HoVSGS9/+ctx8MA+rFq1AgP9vTg1fgKvf/1r8bsf/xg++9nPIpmI4oEHn0Bffhl+4zd/G709A2jRHcmnm1oMQLz12ken5XNEFN4mdaiGoeVpfOy3fwv33fsgbrv9LszNFaX3BWmXnB8Np4pP/MHHBVTddddduOKKN+O+XzyAtWvW468+/1dYv34drr32Wtx77z1SCfnmN/5OAAhNIianJvHA/b+QBMfRo8fx6U9/RrqDp9MBfOUrN+Lun9+PQIcAhFbA3T1Wk56aKOJ6VK1V0NfXi49//HeEjtWbz4k+gpS0m//lh1i/YSMGhwawccNyPPTgHrz8Zdtx9Oi8mHocOHAEE5NTGDkxhuPHR5BMZfCmK96Mhx95BNu3b6XKChdeuAX33btLNCFjJ0/izVe+BvUa8KMf3Y4f33Kb9J2yAKRrR89kXRstV3WCxUIZuUwvauWG6EF+6X2/hCOHD2Fs9Dje8953YWpmHD+58zYBIJdffrmsFTfccANedvFF2LJ5E/r7erHnid3YuGGdaGZe+YqXKk240RCTAwrjWRR85LFj+ML1XzYVnTSCwbRev0UAhMmuRjuEQCiPWtURAPKut52FeHAar75YAYgszc9m8Xi6KOHf8Xn/VwCQGQB/c9cc5gNZhIPa5dkNRWXTpkVnMhFGpcZ+PB2kmD2tzGNlTwqvfHEM6QCQj7H05QpFgMBDfJnpbav7XPe7wSSaaiXlSW1ln2wTWCDQPWOm+xneYYtNngSELJVZXxzI67ksPZLt9rj4cf1o9utkF20H7WobtUoTpbKDubqD0XIVY7UIjhXSKGMItU5Y7EtpE0ynsagIyjtoMLAxBynOGl5nXNu3wvYC6FKadGFWXrgENrLY2QDYVjSWuqbWMrZ7rv6qxcIroGeoLmJdzYi3SRhHF2vRrBWQ7nqglrCsUKgIzquk8F19zj2W4aQZZV/A7zlb2QpHt3dHtyqljVakO/USN3phYtEEV7bnhY9n5WV2DdLzU7S6R3T6KOdbqNZIK0AeDcx36aXKsag/jVdhkdfTDlIrUQId2AeE1UYvO6pjRkCIsTD23lO04o70UmEgR24wuS3MIhGYc3MnzpVA2iTqBQBTz1EHKmVWSbQySi50qVjB3Ow86hU2iIojl84hnciIi1exVJFmdPF0EuwP9dDOvZgpjCEQnkIwXEdffz+OnxgRALJtx3YcPX5EwGEsEREKFkXoBCCsVLAyUquVxeax7bRQLVcUUARDSCdS6M/3C2d89+4nMDA4hMHBIQVorTaOHD6MnkwOSZOpm5qYEnvbRIq9NbRBZzaXEXc9ijh5XXt6ehSAFOYkI7l162axvyQAmXr8CMKnSgJAMoEwquwYTABCEMaxascExzNpk8YeV2+xisLtl+m0smDiacd043JFd61YRChYDKDqtQaipJGxA7W4L3EtcaUCYgGBrD8mSO9qQLoLs9dvxKs26/EsFqHb47UA5UwA5EwgROa3WKEzRUUnG20kGWdrwekCNuaW4axl65BoBhCokWoWFQDCnUVgma8JlNQDCED4XobC+Ax3gGf1MkmjhYKi8yGoExeeDmWyhtkRDKJUb6BvzTDGanXEhlfh0qvfjvuOHMK3b/sxRuZmQOl2JxxClWMwmUKQNvZOSwC1DA1qYMwY8GsEvN6jUn1/fqIorYDEpFLFdZ7dsLXxalMc2z73+c/i2LEj+OIXv4ALLngJVqxYjn/90Y/wl3/5l7j33ntx/osvxHf/6Qd4fNcTeM9734PR0RGcd+452LN3F0ZGjuBXP3gtPvCBa3H99ddjamoG99x9P84990L84R9eh0Q8KxRKTeD4koqL7qgkjMyGbddYjm0mF5x2HZmeKH77dz+Gr3/9m9i39yACgQg+9KH/KcL5n/70TpQqBXzsYx/B8hVD+NSnPiVAafPmLbLPPvzwIzLf1q5dKxbdH/zgB3H7bbfgDW98g+jKuK58//vfxznnnIMDBw7gLW95K+7/xQN47Wtfh3/4h3/Avfc8gBDZDUIGssGI6lRt4OS0mgI+1qwZlkB/587H8I6r34EdO85Cvi+Jw4cnZIOjhqO/vwf79h7AeeduxomRWRHuU2BO0TvdrwhYDh48jNXDa/Dzu+/BB97/KyiVpkU8f+edd+KCCxn0z2PcGAWcOjWBn9xxp1Q+QkEVy1sAIgkONo5tVwU8JWJplAs1sX1/0Tnn4+1vuxJ/8RefA3sO/fqv/xqKpVnc+4u7ke3JCr1q/XoaDzji4DUzNYW+fI+AuIsvukjMTzZuXIXDh0fF4IAC/rliCatWr8Hk1Az+9v/7GuKplNDw9Ppx3+Ns5Gqn9qFsWthsMQFOdzIHl7yUAORsxENTuOyiAYRp7HNm5vyzWhf+I1/8wgcgnQ6KgQD++vZJzAeziLHBD32jw8xodITnzcyZsOs6LcScEobSQbxkWw6DKYB9i5OGS9/pNKWs1azXpKFNYWpasrGZvgGlTjktlKsVmRiMfrmJ0snAyygxUpF+AzoypPxtMha6WS+d7bHdy+3jHNj8kiwGBYK0mDOfs7C7M/uJmI7BGg/ol5JZRZBrj8MeJzsSS0DM9zO+2PpCXQT5GtWdmPML0dqT0Zt2Vbc2qvwb/9MAoC184Uaphk4riKlCAVO1CsbKQYzVBrBrxAVSpGIBNL0RF7I2dSTsNsvNeGH2XLOZ3OzZjNnnY+8DKkotMFm7BfuX1Rgo9UH7ZOgT/FUJ68YkPTH8sfUCXY4uqpbaYalbtsmjMVPS7KxxIhPWnnSfVD4+39vTNxjKoD1cCahIMTJ/kFyz71i6/UjsCDMdZ6wQXgZJyAj/zK1fBESsiYGOC7V9Fh62eZ76pC8OALrn7KcL2vP3gzC9tN33s4/Z73Zs+/9uP86en36G3gjryeBtuoZb7K8Eyc/mM8WlyPxnr5IAITsVJMusv8h7Gg2DXo6QABQWPjhVqmUVudM6ulqqoTRfxvTEDMJh9q2IY2a+hHgmh/HZOZycnML0zEnEo8xs1GRNGJ+cQKvTxraztuHk+JgMdAIOCtKp/2DllFk3itMTySjm5+YkAKGmQ3qAZHuQiieFXsUKyKHDR4SCZQFIrVLD1PiEWJsyeGFfkJOjJwXIVEXkzkpOUACI9F8wVQSuHaViAaVSEalUHENDA7KxRupt1A6OIzJexqpmGH3xFCpwpONxwpprmCWLgmRZizjv7TUU7ZOlFNomd95yaIYcdTVBsQ+nDoVi1GQijmq1qv2nTZdwhuoM/LQS0q1ECDD1NYOVRqwCok2CwIw/fpilQXoUUWYVF9BiDQ3TNzbE1UsC7m6gJ2PWCn8tZZEObWZd1CarqothBSRQqmNVtAfnr92KYKGJEMcU7WrZT4qok2dKUE3QIhUQ06GVc/F5BCBM/NBYIRKVFnnSICfOLtpswJZJoUqdVTKOsXoVPZs34J0f/hAeOnEcf/qVL6MYBObrdQGoHZP8sddRDB5EH6kd7JVuZazLjesjXbH0S225n48vbZrHRnMtA4pbMgZZFI/FovjAB96PyclxfO2Gr2LThg245pp34e57fi5C6h//+Mf4f//Xb+Kf/+VfMTU9i7POOguPPPoQ1q4dxpVveRNm56fR05PB9V/6An75l38Zjz2yE416G6tWrsN3bvpnaVLJBqPC97R9sBZdBLtf2XjCb+hBAFJrVNEzkMO73/Nu3HffA3js0V1Sefu93/uEJDC+9a2/lyrI+37pvVJ5+OY3vyGf8Ou//utiEbt1yxbUajXcfPPNqFTKuO66j2BkpID7H7gfIyMjuPTSSzE0NIT9+/fjoYcewgUXXIDbbr0dH/7w/8RNN92EAwcOiaZOKLDeGNDxrWsEKaFRcdo699xzZc6PnRwVOtvg4CCuvvqNODEyJxQnAhwK8sfGxjA0MIixsZPS32TP3r248i1vlUrwv3z/h5ienhHTgLlCARe99AIUCzOYnWGF5iheffnlEqM8+NDD4pRFtzKKx1V0bpy6TEVSri3THp2G7NNuKwSHupxYBgP9y8Wdr1QsotGoY/26NbKOj50cQf9Av4mDgnjHO67GwYOHxJCADl50I8wIsGhIFZraPB4HnbCOj45i2fIVIkjfu++AJKxYBaIDGONTLwbrRExvE4IjxkA9aDZauPSl5+Ftb9mBdHwGLz2/T2JWbe78/Myd52q+/l8AQIBSAPjrn0yiEMghJpt+RyxgGQdGjfiZIWGwXUEGRZy9Lo/tq2PIBVWCTQjBfbZeK0m1RPu+uti78zFkUmmsWrMWCMdQLZRwamIGK1etEcETM2Ld5g5eyOPteQIObKreZAj4Nwl+LBixEad1V7Hd0ryY09hAWd6KeR2zkfS4Vs6l2lYKx9GjQHQHJj+TCxYBjT/Nzg1RMqUsE7JpDm09zfExgOluDCaA9/IcWgYmSNAMn4soz49ivnYQ83MzmCrP4UShjbHqEO58ZBa1yEZ0EiGQdk+efYqVEFo/Gk9kq2WQxnEiSlfBKJtCSaghvHBjvcmPlI61CpiUG67WwurRb+gbBgyKzsMLQjXI9wfB/skkdDPv0lnHmy7FyOpvbLBjmwfxd14yvlw2ChHCdS2QPb2Dv5u3r5P34nXEBueLqzKykZsni4GYBACna0h0WHUBlIw523fG96YLz9eCZj1fcS+yIhUTiNkLKccgfQMWcsjORCPQz7eZPr3iStExtD7fPBB2hjl2UgFs+UJfbkTphsLBaqUEeN4FNGJST2ej10GAl3GQ8zRUHC/tgPQN4b2TBrkMKunGaChcnFEs55OCNTI6iWYnhId27sZMoSyVv1Zjjjlw+bTp2RkRoK/ftAETU+OSYWujJVWQWCIszfPo3V+tlcQnnj7w/Bdnc69gGH29eQEg5OUfP3Yco2MnBYDk83mZawQgEyfHEQtHReRLm1Nu2ApAKj4Awp48KkK3QQs1IGx+mMulsWz5oHavn6+hsu8kUjN1rHQi6I0lUYYjrjBxAhB2LDY9bghA+IbsBO/RsCRPoZVMO2kWtREyzQO7AITCUgUgFb1nrDhznPFKtWmTbACI6H9UwG0BiIJOteGV2009iEcKtVU4HVu2AuK33fWytEsAkDOBVG+gShNY7vomUWMACJusoljD8nAG5w9vQajEbt9BsQ2lNSvLc5KEIKZxVYhvKyA8iWdLwXp2gYBmnkuFIvK02C0WhXoTTkQxzUaZQ304UprD2otegkvfcRV+cewQbvjB93F4ehpzzQbC0lBSO6nbxpSqxrL0MlUZiuuVsQO2QnRp5vmfAICwzscljudtu1i0Wo7QGs9/yXlCwWJwTgvplStXqMvV1q04duwY1qxbj4OHR1Bvcm8No+molmRo+YB2xo7Rua4s14jzt1GjFXUAhfkqIuGEJA/Z/PjJAIiAOrPn+wEIf6416whEg8j39WF6ek5ctQKBsPTH4JirVNmEMIZcLis0KJ4Hf+bfeF7nnH02ioUiDh08iB1n78C1778W3/nOd4T62Ww2ZWzk+/IoFotiGMG5S2E3KyIjx49LTJGIJU5jH9j1gXsDK4EEGIlEQr7rPhkSLc1HP/Ix3HbLj3Hw4EFxxkqTKjo3L31VWMlYsXKl7OVcA5tOC/v3H5BgPtuTk8epqWG/MzoK0qVsYHBQjqVQYhyXFDfCuoltPIBkugpbACJJIUl8hdBps7FiRKohpGzR/Y2NCbnm0IhArmG14lWkVq5cJWqmk6fG0duTk/vJNYuJFkuTY+NG9hohFStLwBmgy1oV6UxGwC7dr3gOuksxYRkWy2uusy26hAZz0k/nZRefh7e/5Wwk4zO48Lw+xMkA+S8A8uyWv+fk1R0FIF+8Y0oASDwcRLNFABKRQFYsd02pKtAqoCc4hzdcuhbLI0ACXH6CIlKNUcohX7TMYfRRxbHDB6XsGuXAcYOYHJ3A7HwFW7efo7Y4sgkucRZeJUJF8oILJFjWgFa6Y0vwZZ7ojz694JnVa7XgDVNZzwFK8xcGuYYrH4qyStGQv9lsvwSOPhoT38NWT+Q9OmyGplUQLpoKtiTis7v6ggidnvV8v263EqUgqK5AvBuEHpJgd2LxKw2hUSxgvjqNkZkGxuvLcdOPD2KmtQ5IDQAxgp0WsrGUuGJRw89LSTdCJgv5z3YI53dTVDJBqLCWtamQUKCCaDtWM9CtLinA0N8FBJhbpFQg+89sfwwsLDiRJO5SAKTb4d4+LtdZMrgak9iGj/oZCkB4n7sicX2eH9/wCMVtydP36IEKvjKxjmgoPHoWz7UbyAsAMbqPBfQtj+9tbJjt8qalA9P80ugofNUBrTro+fuzyXpU/jKR/YtSSewjXiXDNyUWV0S6zC/xPtJstgET3epPd1LZqosGNfaNTfabTQONN50OXxP8SJXHPNlUA+2vFsfzQgYpfKYLSpj3iRVBNovTbg28L6yKc+qxIEnsXqyIJhd/d+NPMHJyUsdku4pcNolCsYTp2Wmks2nkB/pQqpQQjdPFhDe4rTqQMEePg1K5gGQyLhvQ/Py8iLK5Dg31DwqwaNYaOHr0GIqlsmxa3PjJq69X6xgfOyX2pnwej/PUqXFtJlYrS7OxaDSETDal9B5xq2MFtYVqRZ23+gd6sWzZoFz3+qlZ1PdPoL8MrGxHkWbWL+BIJ2wCkAAnn9E10W6WmysrIEo+5QUnINC+vnYxXAhAVB/EuaEVkIaApYUAxKxdFIS6BoDImygF01a3VKytAETGjDVfWMSPt2NEXYIW2qIvZZNuKyD2uLtrRXe8y092ksrYsk0EIRSsznwFg4EkXrRqM2I1INoOSSNLaguUXmo1IAxQWtpn3FIhn6UGxNyGJTahJzHnMM8m3TjQcNCbyqBepb1pWzq/x/tyKIUD2Ds7jvDa5bj2dz6C23Y/is/f+E1Mt5qosrIcDiMUiYprEIc4K+BmWZZ7o709tAcJAyVqSvi4zNxAR+i42tXpTJvokqf0nP5RV1NSc1QvxS9SGDluOC85VhuOVu1mZmaktwfnFKsJ7LrNZqH0rwiFozL/+/v7UGvUhLpEmiXfK56IYWpqUgLuSrmOTjuITFrjCe7LHZZb/Zxc3xlaBoW/msyfGcBzfDdajvTpCYRUYE03r1g0iVqtIe55BMDc69mDg8fEfz29WbULB7uHs/SrzAyCmI2bNuKBBx+U1xAwsIs5u7zz2lBHxmCcTQEJTlh9JZWSwb98mSQgs2Gy7ujdl2OlBS5jhEKxiBXs2l6rqV3u5Zfjiccfx6mxk3KM7VZLRNxcDzkW6SDFFgrFYklCJbI20nT4C7Gze0krLBHaAKvVeKlclu7n7IYujU8dR7RwFnzIVPT1tZI+QaLHYwdyNrpNgE3UaQMv7qJCCSeVVRs28pjkVIMhqeYwCU2zD44HXiMBmlSlmG7ydEYkcBIXvGhEwBCvCYGdwyQlNXvBlgEg3BuYNIoYAMLjCiIczEqvp5dfcj7e8bYdSERm8eJz8/RzRUDYC8+fhuq5mIwv/AoIE1BQAFIK9iAqFCz6mke00V23XQNC7QJygWm8+1UbkIaDhGgYEnDq7CLMKL4N1Mtw2w3U/o07Wa+V0Tc8LKumW2tgZOQUAsEY1mzerqVjcs4ZRdv4zOxelqsurJIFnXoXFRUINqhXcV1DiVK+DhuN0T/aH/M5DUcmc9B+nlTMHYTFRrxrsSvUK0O9IHDQygcF+VaTYDN4pE/R2rMpC42JKAz1wNgDS7AqhXThPOtENmDIN/r4WEzoBNTQRNCsllF1ZjE6XcdkbTm+/r09mKivh5scQB0ltNtNpEJJcR8KsWQVYrWAPRLCItRK8F8SiES1m7o3x4QexcyAAzY2Y+wRFxs7BRXdHinacNFv7dp9jgqd7ZcEOB4A8cgfC+YWs+dKATIBvI1tTXDmBzh8KwtAuuJsDcIsqPDoRObWec5bRi9hf5fX28qFr5ph11D5LAEMRgBvj8sMSN3AuOYq8vGLxSVwMRbGNvDXppQ6mP2aDg+YdC+aPEfCRJavzUDVTJIehKVQnQZA/JoBOTalZyys3NmJ1L0NCwCWiVkk8yoBsN9KTCthMvcs9W4BeOlibd6PcLChtq7irc0MGO17mbG11qns4dEShyyeWjgG/PWXb8HYxKxcgXplDhs3rMXE1KSINhPcqHg8QSDf3yPgmoE1nbCYBm+7DRQKs/J+rOqRnsAyPP3nh/oGhV41PzMnjc640WayOdlcySWulCqYmZyWCoh0mG61pcyfYDWlVkEiGROxaTqT9Kh2PB9uxOQl006yfyCP/n5aZ7ooHBtH5/AMVrUSWOXGwGx+OaSdz2Nika/nwVtGAMIFlZk5SVnIfBBzYHP9DfjTC+8BVgGZhq7KzCAbnlkKlhkoMtakT4jLJo2kqfkyOBKg6xztAhCdOKYI5wsweAwmm2goFguBswJXP62QgMp+qSHwEljbuFbJq23GQZytAnLNAsU68u0ozl29GelmBBGxFw8JAKEIXfoQiA6Ei5Q6KKoNr2kSeDq2f1p7u8RTT0FfejKDKSbnkm5QBOPJVArBWFRoVRVajgbb2PzKi7H9dZfh9icew7fvuBV7xscQy/eiEeigUqtLZ2o20CQAibQViIjTlwAMtRrm7VCAYnrHcM2iEYwAEAWYz98XK3MUbMdkn7TrnySTpEkdO25XZX4pFboldtsEHwzmaUjAe6xoOIRgiE0MHUnsUftAy2l2CieQcVqOBNfJuDYHJTswmeD7koLlCxJ8F0NZDd0Ac3FTTDruIcJGwKyskC2QkIQnqyA8LgUkcQl4OVdqdXX4KleK6O/Pw2k20XbaYvs9OT0lXcsZVNPUgyBBqOZMxzabEqRz/lNPxuCbe4poZsUUwq6phvot+grGIXbP1KpHwEytkAAAIABJREFUoVBEKpP2NnSuK61GU9YXvu/0FDuKB5HLZs394HuzbxI7jgXEMpj3xGkzXtNmpjw2Xhe+nqCEIIBzmvdH4iofABGHPN8El8bGtJ+m5ThptqG4VKgIQEhls/GTMEUEiPDe8nPDqFbq8t6ZHO10G/IY2RhMFtVrNVmveSzViqikpCdItaY/E9yxKSUrH9TQ8ruuTAQgUQ+A8DiiIQKQNi57+QW4+u3bEY8U8KKzcqK60VTw8zl/nv3MfcEDEN4CApAv/GQKxRA1INr7qB2OSQWEmg5Odk6SWKeKrDuB912+DnG3jkyQ7V60AlCcm0NhdhbRUAgxdrEszAs4yGYNig2FRUAUS2TQ1z+EbK4XoURSvPkZWUqjG+vzbhxjeHuUv9nlLLPzJicNBz8b7ciiIc2qgoqiiY4bDXkdswYaOOsA5udQiCqdO6NRtBxmWoBKrSTP4aAPBXQCCsPdgAU7TKr1qgQD2h2dTdY4jENSmZH3pC7E0JUExDDAajSRSHABJTWC9CmlROnmx+9tOPUKInHaEXPV5vHX0WjPYWSygvHSIG78/iFM1jehHs6g1hE3ACSCKTg1ppaD0nhMtAqckBG6qITFh53nxp+ZOaaQl2JjigTZrVaEyUxa25DZVjdsctZUFUQ6Y+NZY4MpATavgalKqR2kBlV+fYQNxi0KsMDBP+0YrPJaWt65CM8XCMj1vW2FRJ18jFDecKM5DvzvzZ8tzUQ7peqX991bc5TPZelSAnAWYVx5nQkIu5UW41VkY8Ulro99T3+w1gUWJshjAMp+EwZweNUFkwWTz/YhB+uU4lVB9Kp3z84Iz/1gQ/CVD/D5r5Nf9K+f1b0z9mcLruzrLP1OfmfcIPRFbjAMGnVAcfqQGRENa/DNhBbjDBHtdoDPf/EfUCg3ZZ5VyjPYsWMrTp46JRQs2lfOFefBBlx0TInEQsIfTqai0quj1apLozN+kIBoqQJpMLtyaIW4bzEjeGJkVBxf6DfP8cLM4+z0LKol7bFAwNJuOkJdiCfjqFTLSKUTkkhh12PFAXptm42mbI6lUkEcaPL5nIyvmYMjCB2dx7pAFivcKIKtNmqcxuEAIq0OgpaOaTLcpH1KxXMBAGE11QRQp2XztWu6rm2O9B7h9aFwk8drdl2PgsU1wGpAdE6ZSqah6Sn9sPtPM+yWfmlpeL5o3uhEuqOiC0A0S6tcdTu3rCWuDYq9sUtKniUFMogx2V4xgGYGudwQAHLe6i3IuTGEmtTLmaQIx5W5vxIwkAbIao/5MPn2DAGIrCuLXPSWeqszgRABDFzf4+z/EsRco45yMIDwYB+Cy/px0VuvwOHKHP74+r+SikgrFsFcpYRMb68EoaTDyLm5AQUgnCQCMDpohTqgy7o9xoivQqIAJCBA5NnYEPvX4Wf2c9A06tQEnbIIXNnrYvGogAn+jb1ACCoqlYpUFhNJ0o4I7JuyZzDLzblaLleExszgmHs5e2OwysmgnwExA2hSmQgWsumcVASFDfE0AIjVg+i6rPsH2Qm6fzKJ2UEqmUGxWEE0koDjsMcE7a6DAiaUBUEnPs4T7XfEJq208maVgwE0qU7cvKps6EraNvVBzAIaSiMBE2MX3jMmRaiPCEtCqZtAkt/MvsLv0gmcn5NKyntWqjWhIJHaxfXEbbSkASurHwR21IFQ3yaviaslLmOfWqOu+ki5R2rLy1+ZpOGx8/wITNinhZUQvsYaRnh9uqxLpG//FOotE77MFNEop8XrQ9G62pjzPEkX5blzUa2U2TckJn1GBOQEmrKPCL1dDi8owI7UKwFqkkFV+qY241XTGEmQ8jioOTIVe63nk8zO5rdtYX8QgKDl4lWvuBDXXL0NkXAJO7ZmjGzgvwDIM5v3z9Gr7NDndv7FO6ZRDGYQC9M9wIUbTvK+eQCE8zzRaaLHncR7Xr0KqY6LVKDCEFsCu2q5JBlGZhdnp6Zlc6eQiINDypDMgLhAnN18AiHpNhpNpjB56pRMrnQqI6VQDtJWs4larS6vGxgaNGfrolYtixWm8p8pftXMJvmKdEWQRcVpCq+bm6BoGQgMIlHJvOTyfXDqXBw6iCWTqFdKmJmdkAWAk5CAhaKngYFB5X1JBpOpJlf4nxSecePnBGYgkM/3IR6l1/eIoPZUOi2TnKVbcsiZ+ecEX75ipXRh5mZNYRe/ZGFyHZSnxuA0a8gN9CEYywAdZmFcNNw5jJwqYXS2F/906yhOlTag1I6jEajL4pcMxrRBHA9TqCItqW4QhFgPcebInDYnuFr60VWIi3kylRAxbSyuwRBPVYJvY89qWA9yjVlJsWGuFxQY0KkcdOWYy3NMZn3x8OxmZLuPMBNDSor0qZDIWkGcgAdSr+QgrF5DRyr/JkDEHFG3SmApT10gIs3w+M8AENmoFx2fOKiwqRdLxQwcjBDePs0ff/kYJLKo+6so/iru4oC9KwHpZpbtFdXrZc7GVDGsexWvjQQffoW9PN3OWnMtF5/UEmvDUgDEAxuL9C+mSKWbAa+6Efkv+LuP8iY9JyQwtPbPyqxioZHXk+Vvdi8ntmbANDEDfO4LX0XDDckch9vApo3rMHLiBAqloggnScWi/oP9QGKJqHjIp7PciEsiRGdFhAE5RaQq0G4jHoli3fAadBwXI8dHMHJcHVT6BwZlrnFDGx0ZlWxYJplGW/RWrgCQaDyKak0BCF2mOD/8VELptxEACoV55Pty6O3NCfd8cu8RhI8WsD6YxZATQZDOVPGg2LKGnbZ22jVBrgSXbgcO56qU1ThWCTxsEkevuAbTthKhr5Egrq0AhAmdFAFTRbnUOq61EaFWNS3asK5nZn6aCghvjrXhlU8yAKSbKTaW5cI11LHWBcFaBbbBnB+AyLFIOkaplRpMdNcF2zhQgmpTBbF9QKJ1F/lWFOeu2oxeJBBsdNBiw1vOTjk+VtNIw1K9DM+VQboEIs8CfHjaCx+Gt2vd6WvYUptuB+FQAOV6DfVwEK1UAsVwCK9737vRv3Uzfvt/fwZ7To2hHg1hvllHm7TdWESCPf5jgOqyusOA1CHNSmNR0quaBCBmzngVEnNrPQCyBIB6jkKDp/k2XDMjXr8cjgEGkk3DCiAQ4d7OfZN7JrVYlVpVAk9ScqiVUuME5oEYZIYRT6RQLJaRohhZnMFiQn3k/kTKE+diKpGSfZY9fGTcdrmnC47bXwHxJ4K647KDapOGOax8RiUrzxHM/iIuG666CrCkFxDpVI2aVCyoZ6hUi9IbiGYJpHbyOJLUknFNCwaEXsaMvR5aQLL2kXAIZVoyB4NyfnXaMnMdMADETn1+l/lCmidpR4bSSwoVf54vFGT8xGNxZJMZ6ZEzMz2NJJ0AIxGEgyE4TXXwI5CjboXghP/I1uD5SyKXFQl2Gw8GVW8l9LSw6euSkPuqlVqfQ6PZ7PR6uqLLU50j2SJcH4KIRuICHHj/bB1dkiN0AZTrGRCNF40KxIUxpMCVn80qj1Rq2kww6zwhLYwVMP6dn1ur16UCzs2JznNMQOrKEIKLmK4bLq3pgTgBSNvFay67CNe8cwtCwRK2b+Y1I7S0zJcXbhXkBV0B0SEEEIB84Y4ZFENpxML0x26jHVb7TKEPmCxwtNXEQGAO73r1EPLSA9xBy6UmgVQOkyrvAHsfeww92QyWr1mtKeVGTYRGK1auIqQ3/AOlIh3Zuxt9vb3I5fPqF8qBVG8Ib5EL1/CmjTKIW5UyZmanZTHiQsTAg5OLCxIH6fC6dUo0b7Wwb/cTsqCwARkne6VMkdUMli1bjv5Vq3SRajRw7OgRuG1HJignGT+T2yf7BqSyOU1MxGKYPjEinFZ6ndMph6VkbsSsZuSXr8DM6JhmbIJBzBeKIq4nkOECzEk1tGw5pgjKXBdDy5YhEI2JOKMyO4Xi+AjcThMDa9YgmhsEAjnBPa1AEUfHCjg524vv3TKGkdm1KLdjaEfYcKeNeCem94XNqQ2Jx3I1eXoS4EtQT2qGiuil34NoaELCiaezUCzDaImTXylXzPCI1S/p9yEFIFxzjPmFWn6K5R0DEd73iNAlZOP2NebzMujG8cYfyPAYxAVMek8wq0G+vaHSBVmd6QrSlcdu6G9e9kp/lzM0WR1LedLPMT0PfJUQzf5qbGeFt1yAIsxmGV5wt1O0jnvdOhT4WPG6VwUxj1sBu79CYHdB/m3B3mhStQuqIl4ApQe34PlLgCZ97+65qCvXmfnqfkDk0W5kvdXGoJJdss0kDR7y6DomOyxBpYmJbacUoRCwAsKhbCh8loEmbytiHtK7NAtWd1oIxaI4dHwKf3vDtxBL9aBcqkm5deWyZTgxOopSpYy169diemZagpN0NoV4MiabXCaTwHxhRsZlIkF9gINCcV70W8xQUny+af0GOPWmNCakCwx7MND9JZPJIhKOYO8Te0Wsnk6m0Wo4YttL8SWDwkq1JNqPWDysTdX0Cun6USmL09b8/CwGBvPI53sQj4VxctcBRI4WpQIy2AxJxaORItWsgyDfX8a1BskEILYCshCAWAqbBSD+zdBW6LisEYA0kM2aCogBIFohWRqAaBmHY1eDNH1nbtUE+qbqIiL2boBhAYyt4NkKm9USaaVSq8i6wpgRad5fG1B2qyp2XbAAxJo+COedL2Yn9CbQ24riRSs3IY8kAnVXtWnsIE6XK1MBkZwtAS/NG3j8ht72NKPl0552JgCyFAhZqgpCB8Jm2EWZjXUzSUSWDWLTJRcjvHwQP7zvXtz4ox8i2tODcqMh9rqxaEQYAkywkbrLpBlDNILAWLsjOhB+kV7VCBualYhlqYtRnQify2tJR0QekxWnP9Nr8GxfRwMK6zrJhCG1E2rtruI+/k2ScSHVbPC53L9Z4ZydnZa1ntn2SrWBZDIjGxotY5WqVRdQrTlAB2G+R0gDbzrgiZPdv3VWPwP+8Koy3fW422TTgvZ4KoaKABwmMjqIx9hN3EGl0kAm3StAWIJhoXTzO5eshvQhEgpYu4NMmiwP7bgqyUCCSNrANptirUwxNqsUkmQzpi9MupH9QbAgyVJzEtrxXvcpriOsznB9KlfK8nM8wX1brzn7GHWarphrsBqzadMmVEplTE1OoTfXq5UJk0BQ7U1d1lVef1akQpEIag1SyFlxYvf6uNLPjS6V+pF4gtUq69RlTSSs453wTJV9QZ1rR10r6bIlDBSyPjptuW/UeRCUkEJXqzakisWqNM+T5yKVoQDHgoIXxms5xmDGRICrDWM6XmNhukRYGe2g7bAKpn6ebArtdgwAYWsDASAZBN0OXvOqi3HNOzcjGChhyyYCEKt/PEPW9NlOjP+g17/gAQiDBwKQ6++cQSmYQizUQbPdRiuSQIuCUt7EcEBpWLUqloWqeOer+zHAsdiqC92AwSSpDww6OvUmDu3fh3XDwwgn48LfYjPDA4cOYuu552k0G1J9Cbt5nzi0F0P9eSQIQKzgtdlCtVDE7NwcVhGAtFsozsxgZpbe1ikDIjrajKADHDpwANlsFoMrVwoIObBzp2QcVq/fYFLgAYweOiyDe2D1arjVKubnCyjMz2PN6mHZHGC6C5dOTcgEZramZ9VqRjc4doQ9CUIY3rhBzaNp9yP80YjyBLj4cHLUahg9cUIEacn+PuWesKwQDmP6xAkpNa9Yu1ai+XalgqMH9yEd0oB+cO0ahAlA0APHacMJFHB0rIjxwgC+d+tJHJ9ZgyqiCCa0yhNpkseuwZ8IWw1tzCIBz8nKV3IWio8RaPNwaelbbblodUgxcYRHzgwPqyTxREQy17w0kWhQKF3RKOlbpqHgmZIGPk2XDc6Fy+p1HNeZyc7UKhDXqoWIfcVPng44CoYkyyU2scJRMlQpfb6EUvybqRDYYN/qLXTh7QIRDbqMu4wRvnO80naab0EARnqX9L+Qz2OTKzoGWbG3Blb6ccZ73jhyWb3MaYBjoWbPhmre0mQvockXe2wqrzphAnv/7/Jik5nWjBmtMLurne5jXlhoGhJYwGJFxfq73B9pJNnNWOtyrOcs4EvOWbPatvJkn8MAsEa7K4o6jZuWZCpZURO6PrnBGqiyH0K2L4N9h8u44e9vQigaxcT4JNLRJAb7BnBqfEIqIMNrhz0AQn4w3a9YGM1mk5iaPiXjkBUIZk5n52cFgNBlJhmLY9P6jSJAp7Xu9NS0ZGfZMZcJBW7Wjz7yqGQss6kMnFoT8VhMNCDckOmsRcATFQAS83Q5DBAo/qRYcm6eSYxB9LNrbyyKE4/uRXy0ijWBDPINauXbaGWiomEJ1B3Eg9TEmCqFGe+WiiTVUQZWHYagPiesRZQgGYek3BgAwmSJULAMACGoURcsXUeEE+/tqWcCIOpSKKBCqnlKbdAvHTsCQDwL5+5jNlFwJgAiomk7XqQyY97RAGXN7BrgSwBDANIKIOdEcPaKjegLpBCqdeA6HblXDArlWOycFNoX3cUM21Vott0uS6KhkBPono1/fng0MSvQ9yaCb84IoPeBKy+5YjnwCsPrYWDMrSC6vB8rtm3G+a++DAdmp/GZr3wZ08z+0rmIXHXy3gNBtJtNGRMp7jWui2a7BebcebDUDNmkBysfDgNdo53h30nBouZEglVpgKjXUZx8nnEV6Bm/0FtwSJchCCDdp1QuCQBhgMi9jnsmQQc1CKyElEoUOYeF5086s2i4GhUj8mZj3YB0PGdgKkkqyax3JOimFkREySbhyKy3mjpax8bTIz5LC7OPWKqvlwAKdlBrkQoXU0MWoQOHEYsQ4JTQ29Mre3Eul5PkHZ29enI5AUYcHdRkMcjupckOw5ow+6WxL4Ym1djRnpUdBvJiZiM0c2VucP6mEknRAAmoNCtOF4Ao1YhjhOsTtas03qCon5UDVheYVGk3Azh+9DgG+vN41zXvxNTEBO67716cffY56O/rxy/uu1/YFz09vYaKxaoMQQP7oFArq/123HZLYib2YWLFuFQsi46j3qBGjdTysCaqTB8f26skFOrI/Wa1gufNqh73dklqMMgPBVAszEnvjw3r1gsA4/lGwzGMj09ifHJWKuHU+dC967zzzhUL9V27diMaTSCdzkoVVPoCMfErxjg0EWByV805hBUh854pRdWASE+kVgeJMCsgbbz21QQg2xAKFLB5U05mkXY1ef766DwXGOUFDUBkITMakK/cNYEyckggjIbroBqnQ5OLaDuARCiGRr2FFDrIuzW89zU55DkSnDm0ohFZEIPsGlooolWuoDI7i2W0viQtql7DqbFRuMEQVm7cKBSEKsuC+QHWNXB83y5kYlER5HEhkyYyTUd8qjk8lg2vkb/t27VLvJ/ZWEwiUwb/3HwCARx9/HFZIDaddy7gNLBvzxMy2dauXycTn4shPaZXrx4WEMIo+uCefcIP7+sbQJD6EAYItRqCiSRO7N8n5cqNO3agWSzh2MgJrFy7BslMWnzpGUQwyAiL947ueB2nKcL3A/v2Ys2aNYglEzaSlUV07OhRCWaXrVnD5hwCagbyvUjFohg7NYq+5UOI5wYAN62d0d0CTkzVMTY/iBt/eBwn5tejgjAiKX4Wu8C1kU2k0KBeR9dh+fI0dyY4lmwMnyOLYTeI1ycr/covLJPKhlh5apCiNr7McFDoT5zFDFQUsXhINSSsmkQVf3lN0W1wyw1SOKJ8J76HLh5We6LYjRkuFZpKjGE2HuWvMwhiade4mRkDAZZ6+RhNSGzW3Z4/v9sqBa87KRICMEyn2a4gXANsARgGILEczufznxqtaRafmRZtzGeCcuvaxbC8oxx1WwHxPtsGkqaK4TGpbGXF0Ji6Ll0mvPfdRwVm/mVKKz8aIHZL43LdTMC1GKyw+mWVwVZUL8GmPFEFkCYGWiACsRlv+35+LYoNUAWkBAkvAmhLkyq9Ztxmrag2GHJQceqI5DIo1IC9hxv4h3/+PsJxB9NTp5BLZuHUHdFKNZoOevK9Qq2irikQIm3QxYaNwyiWZiTzGI9HJRhRwWpT3Kt4jOxuvmJouTQ/3PXY45icmBLgQY1YJBwVuuTDDzwMenQN5Pvh1BviI+/pyQKugI9YOia0L14bse3skP7kohFwUSgXsWL5EPrSafQEwhh58AlETlUxHMki3w7CpVNORPVRFFdH2nS20wCzHVKgqGNIPGW1CkjjDs/zposBLNiTCooBIKST9vTkZL4U5uckAFGqntKS1G7Z1CXk9ioSUV8yil7pKKNzQql8GtAuQLDecFNxhQhNTRXTT7+SIURxPANnmnvYfk1m3mrVsstVtGNOxrS5tgx6OC1TwSiiFRcb8quwKjmAZCsMp1BDOppQ569USo6B3HTuEaRiMNCpN0mnZYUtjBjteknxME47vGii+zf/pNJnKWJtmiTo9emQCkUqKHsxhbnWOGJnTFoekzpCIaI4Nx4TQTzpyQzcOFap86isGcC2y16G/Ipl+PLf3YCdhw6iTg1HOCzN0GxVn0GXVMJMRYy/8/ZISEUw6tOy8O+2YmQrRazS2l4rDM55bLy+BDbP/MuMAfMWHjXJZuN9pYXF81/HjlJlJbElW7HJ7HC8m0A0lkgIZYbZ9ToFz50Ornjzm3HnXXfKfIrEWcFoI9/bg7WrV6NeLqHdctBHupbQlrXT+onRMdmwCGJos839nVWkM1nw+kHHUtdH9CoBF60QrZ5DYhvOJGuK9CunjbnZGVz00pdgcDCPc887ByfGRvDwww8jl+vH9u1n4+577pfA+9wXbcfLLr0ITquh/b6M9TqB84MPPoLbb78TzYZWCKh70D2a102p3WGj+9K+YBpXSHJWJ5isycNrVuOSSy7CjrO2Ip2OodGgviOC8ZMTKJda2PnY4yiUZ/D2t1+JbC6FH/3rD/DiF78EtWoTu3btw/HjY3jN5a9HPJ4QSnbTqYHAYdXqYUxOFWV/bTQqWL9+WAxuWLGYnJjB/n2HsX//cew/cAxOK4BEKqsaEvlPWRAkPVnEL2kA0YnYlBqrQHXEomHk0kl87CO/gcL8DGp0A4tHkUzl8LWvfxepVAbhcAf53gzOP49NG/fjwEEmfROSY3505x5kc/1ij8xeTDQnYOwox0JgJACd1ziIVpDJsA4CpJ4zad6OIJNM4vLLL8K73rENncYkNm3KIxBmtYr0a5/I9ZlPpOftlS94AMJhRBH63951ChUycN0YGm4b9QRFcG3EWKInH5JMQ6eJPji4+rIMltF8yZ1FOxiWhaU8O4vy3KxQpeKcPI4jgTS9qcsUE9EdIhBAqekg1z+AwVWrkIhFcGT3ThbOZDmjtRxRdCQakxImBVirN20WBev+ffuEytTTr00NdZaqK8qxPU/IZrl26xYJqg/veUJKorScUz9p/utg3br1CKfSApT27tmPcy++RDYtaXZlM8edDnb//+y9B5hkZ3klfG6qXNU5zUxPTtIoEiREEEoIB2yviRLImMW7z7/2esEYr71eb/iNw653bfzbYC8G24DXeH/AICRA4peEIiiP8ijMjCb1xO7pWPFW1b3173nf76u63TMjCYEx2setp58edVfduuEL73nfc8778EOyOJzz2teitVTGwakpbNiyFR5Lrt32fRDnnEKafQeYPdEOyM8+87R0Lc0XiBQMgZ7Z2pMnZTMdXzWBY4enxB2EHVS5Le4/cAATkxPIFgeBOCcRe9ieFwByojaJv/vGAUyVN2CRjoMBJ30Iv8HKVFoAiKkRdJ2ietUABSbChllhFKJ9QhgsndoOVAIH2eCUmtXTlFjSHulSXCrbyBTSCEzWmJo34kKhcBlAok4ean9s98quiZbTQSZjMnraY6z7ZQNfOrJpJkzF//yyLlxi+Wgp74kA3FKp9LVdynkX4FgQYoNv625FMOKv0IKQd04AIiDGVDRUCK+VASvJsHG8BSACYCyY6FZclsf6CjB6PP7eDTBAsXtNyQy0BpxKt1OKjwUEvU23dx+tw5aW+HuvVWcyQy2zjlyWzsXXmcx1V4OSsF/sfo5h3XKzbHcBSIyAGS46obCC1anBzaUEPO8/Xsd37j+Ix3c9iyBTw9zcUYwNjqJWrqFSrUugTzchbpJM99L5qtmuYfOWdajVF9FsqQkE5x03cfKCOa6YBesrFDE+MoZitoiH7n9Q/PnZgJANsZg9Ix3zgfseFI1af6FP5isroAxkhVrBZAsBSCmj9r+GLhE4vmQha3S9qi5hfHwMo4UihjsEIE/BO1bDmqCEPi5FYYh2Sm3CU8zaRQ58adDrIeSGRyDL8SRZawrGxc+pp7VIBP/qbGa/SN0gp1mzscz+Uo9CWphdt3oAxNZYNETkgqgAhJdpAUjCmOAlA5Ce9sMCWV2G1So0mV1O0rVs4Krj1ehVDN2S18Q5lXZ8xNU2fvbqn0a66ePArr3o83PwWzH680Ucn5rC+Mgo0kFK6LR0JiKllU3NwihUTSC7qptKg1w5zR3Yo0kse/U2yd1gsMJzFgaX9mFqNEMBjVxPuNZVahUxBeHzilwHQT6LhVoNke+hSZqN5wlF91U/dhX6X3chrr/3Lux69lnsfPwxeNkMYt+VRBt1j+L6Zc2Q7ecK2NBSq2hZXiB8WX7/ehSipKj65Uc/inqSn8Fj2TXldLqJZWuNLBOmFCNJEYJsrWzLvkvXtzhCoVjC/MKCUH54Pz704Q/js5/9LOrNEB3a/jcb+Im3vgVXXX4pwmoZYa0q87OvNIDFch1bt2/AN2+6C1/56g1o1EOhVErlQ4JOWz383u9C5MQISYLzPARuFh4CxG0HcauNTOBKQH/RxedjbCKPZgvYf+CQWLtu3LQGR46E0mBw3bpx5LIBpg4fwDPP7JJKxaZNm+XcGXN88hOfQrPFqIF6hrTpN0bHL83M0d1MwDrBh7HolnbMYt2vIIT78PjYCCbGR/BLv/he7HrqOUyuGcPNN92CZ56Zwqtf/Vps2LQGq9YMSUW1r59VA2DfvoPwvByeefp5XHTR6/HbH/sdzM5OY92GSVRi7LMLAAAgAElEQVSq8/jwhz+CkZE1+OAHfwEXXHA2rnvfuzEzcwTbtmzBt751K7592z3IZYewuEhAXoKfSgv4Fg2WG2kvJMY9koPVcW5BiD6NjhgShY0aRob68G8/+mHc9PWv4Tt33yHOVX/w3z6OP//0F/CWq38Mq8aH4LltbN2Sw9ThJvYfmEIqXcIDDz0p3+wjxbWGCaN8ISP2yxICeimlMEqTUqDNRA+BEZMbYgSSRjGfxRVXvg5v/5mzkXMXsWZ9URYCXRP+qQLyvc+cH9A7GNaxZzgByGfuPIYahpCNyQcE2qwSm47b1DI4uQCtsI7BIMI73lTABGIUSN6KuVn7tIrB7InjqFXLmFw/qTQlCqbm56QCMTw2BscN0OYGkC2IIImT8NCzT6M/n5dFhUESf8efC4tlGezjpCy1Ixw6cEj8qUfHx+BQwE2rLtIN/Bi7H98pwe2Ws7ZLl749jz8uWbJJUrL8AO1aHeWlslzQwORa2ZR3P7wT6zZtRnpsVMvF4nChlKp9zzwjme+NW7chqjfw/PP7sHHTZvjFEtoUlpEmJPxFdkvX69D5FmPXU09iPQFIqaipf0lftiRjubS4KBZ58/NzwjMf5blEHelWun7jWskIIKJbRAet8KTY8B5eHMcXbnweR+vbUI4ctNwIabpbtVmjZ5k+lkXfBqTJ/oy9ErT9u56mbfKjXF3biE5/akDf0yJYIGDzbNxcxMZXMlwR/Iwv4nZmJewGLnbMInyPZLGgkxHpW+IxYIThLDqJQYjJ8ksLlGXj2iwQQlOxgXNPlN0V23a74PYEKN2urSbbZBkpEoQlGhnKZmrK/MIzF/Bh7H5NwCI8cdUMKwgx1RQ+cuu0RZ2DgjZ1xhenNAEoGvMLJcUKt03FTKo7FL8LZ35ZrNmleEnAlnCx0pAyASIkm6wLfTIwOIWyZe2Gzcf0Ao4e7aMb6pqASBZnqbjbXLwZ4sseEoEZx58BIIYSwgpIiolFOmDFNWT6c5ipd/DcwXl8/f97DHNLVXScBYSNBaweXYWTJ2ZkvtO3XgqrURPs0TM43IeFpRnZXOl+FTarAnwr1bI67pD6maJVZwPDA4NC5SIAufPbd4gIk5ovz6XoN5BqCAGIdErPMDnQwdzsrHKeKWQ8DQBhxYEApNFi74YIi5UyJibGMZovYKjj4fDDT8M9VsNqvygAhJRLC0BImUnFroAQjgoCkJj3kxU1A0A4wtn5vSv2TgAOC0A0sFeKBOcr6SukKpAOYvnjyysg3y8ASWYBbMXNVFlsd/OEnkr6C5wGgFhAsnIs9qop6hIWtNlLpoOFcg3/+pc/gnN2XIh9u/dh/zN7cfLQUXTKdYwX+uHUGsiTM9qMxMmMVS1xVyqkpYFdPp1ByvMRGgci9g3gnRDBtoQkZn7SIIHhYIchIX3blCbH+c2kEK1B+Uz8bBohYpQJkkp5HK+WkR4eRG50GNtfdSHSpRJqgYtbHnsYdzz0gIDUkC5C2QzqTL4Z3QP3Cp2irHJo48Sk81aS6nW6bV3XdZuAsHNQq0srKUbfa1igNqqWlnr6z7DHTJ5D99+mVJMUKaujlOoOrX3qmrWTuOKqK4WSxWf25svPw733PQc3CHBybgG33347dmzbgoFSAfWlRaybXC1N90rFfunNu+Oc8/GtW27F1274BvI5Y/TSbKKQy6HVpgnO904lk0o7166U2tIGXg5OTH1OLE6ZnhPjyisuxZsuvRibt64RmtK9992PoZFVGBqewPN7Dwmr4sILzoHvdXBimr04MlIVZBd0nnsmW8Cf/smfQ4w+Ha5DaVOx5F7Itb8Dj2NPxqk6yhG0SoKO9E26RlVrGB4exlrek/I8fuGD78c3v/E1vOENr8WTTzyDsdGtuOHGb+K1F5+P17/xtQhSHWzfPo7de6exZ89+tFoebr75Nnzo33wEJ05MI0j7KJcX4Hoxzr9wB5YW1bTnllu/gXe8/adx6NBevP51r8OTj+/Cgw88iief2AvHzSKb65cG1U2T9Gl1mkqVZgLXkCAVhCixye5VrCgy8TE+OoiP/sqHcOftt+DJxx9BHDXxH/7j/43//sd/Ie6oKT/GNe95O9761h3YuXMKX/ry9dh/4BjClovFclPuezqTV8cucUejjS+du2jPTY2UnkfbuKZ61A5FDuqVCGOjI/ipn7kKV1+5GgWvhonxFNoOncBsC+3lY/97nUf/mK//P6YC8uk7j6HSGULaIScQiJWVBD9iFhOIs4yjG+h3mrjuTSWMCgBZQlzuwM3S2amDqT3PSkfhbTu2aztk18HRw1NCe+rvH4THDUS6Cnpo1UMRp+5/dhdGhgZQoPOUXWjjGAszM6hUq1izfoNEQvMnT4oGpH9gAMPj4xoekkO6NItDB/eLK9WqtZMSFe56+GHhP46tX9cjBC+VcfTIUayaWA0USzi5dx/ojt2/agKZUlHdNKI25mZmMD87i/5iEUOrVsvYeu6Rx6SR0JoNG5VrxPNsqnAqVSSatptMB08/9STWTk6i0Ffqpd/RwfFDB4WrzuBh1cSE8k4zWeGdPvn0LmzetAGFQh/Q4j0CWo1ZASBT8yP43FefwcnmdtTdNJq0rCMVKhK2GeU0UhA1W5PudYlst9rXqi+7FZtaHjdfxyxVlzQu5WBya3sT0na31uNa6k/vZxi1hCvOBVUfnxaSmSUhzYPZLY/Wv/w7g3aPQrMU8qS6sKt7Wu2A+W1duLoT2jRStPQiBR2G8y6VrZb0PunlN3t8IpvZ0KszjRBNJahLVzOAwlYetLJhKFymYMDgSMGJARyE28YtS0CIx4VPm3DZng3iqmX0J1b8a4x/enoW0ZvQAYf5ab2fcn+tmNf2SDHgRY9v/p6gfC3jt6+gYXXjFlMwVJDSWy51u9DjWn2Qxkp2TOjQttv7ym1e6Tnq6iQVkC4AgVRAeOzIaQKZFBYj4OkDC7j5tsexUKmhHk4jm3EwNjiM/Xv3YalcFZMKcqiXyotwgw5WT45jdoHmFSNi1NBqkXLTRr1R16CM9q4d2nKHGBsekUaE+XQeN3/zJtF8EICQI0gHLFZAHrz/IXHAygYZMZCYOTGtFpySiWfFJSUVEG7SyqvUfibM1NadCEu1ClZNjGMkZwDIQ0/Dn25g3M2jn/mQVlPWTQYhrIAQgKTYIZhZdiY8TQWEoFe7v7w4AJEZJdk9rUComw798StK4zCV2x9cBWS5r22v+aAGvFqNlFFieqVoY7HlFRBb6TDao2U7dG8UEaB6IQXZMRYaTSCbx4ZtO/Drv/lbKBX68fgDD+O5nY9jceoYvEoIp9LAmoEROM0IrVoo60itWUOrFSLjUeCtzoWk5/B85pcWhTbL5UxgmaE/CegXOpSDVq0hazL5+wQfrbgtgKVKCkc+i2YmQNVzEIwM4uKrr0Jp7RqcqJZx63fuwfU3fRPpUgGVeh1DoyNa7fA86Sshc8L0XLDrq1oGKxWs696VnF+nUVOfCYD01vnvPfzpVTZsQ8ozg5yVAGRZtYQ0MtIMyf83QJkAQ6vjWpomTe6d734nrn3fj2N2gVVGaiOATI6Uug5SGQe//Z//CNs2b8K61RNYt2YCF5y3VhracX+45zt7MD6xBnfceQ++/PfXi66LGhFaH5eXFhEE1kXqpd8He/2kP3YCBUtsose9zncCcZNiD7NtWzfiPdf+LL57393Ycc4OFEolpNMFjI4NolYDvvL3N+KKy96Iu++6HfsP7MU117xH7HH/5m/+pyRULzj/1fizP/u0SEQJPjw3ZZweTdWQlVejcVQSIKsgCkA62h1ZjFpGRkaEglUpL+Ctb7kcX/nK/4srrrhUEr/9/WvxRx//BLadtRGZrIet2zZg2/YteGrXLpycXcSxo7O4//5H8Fu/9Z+kC3upr4gvffl/oVJdwFlnbcf8Qhkf+tC/xNTUYaRTLh64/x68+13vwsnpWTxw/yO45ZZ74DoZwE0jbJIW68ALuCbWdU80+4cFHrYSYnYVScRl0ymsXjWGf//vrkOjprx/TpVsHvjdP/ifePyJp1AqpPGH/+1j4s5Ft7Cbv3Ubbv7W7egbGsf8IhsVsp9JJPEDO9HHsbZa6Di+APuANG3uxAaA+J22MHca1Q7Ycf1n3/U2vP7iHPpSEcaGXUROW9y1urHPSx8+P1KvfEUDEG4FLPeVAXzq9qNYcIbgemnU6cGe1r3N42DxIGK5NFroCyv4F5cNYILOEO0lwCP44GTpYM8zTyGdS2PtxnXaDbWyKOh669ZtCBy6RzG7QHEhd2k+/Bj7nnscw0N9KA0N9aJaAoGTJ1Gt1TBJzYRHwFLH/oMH5eFTcC4bYUz7X3ZaLWBi1YRGhq0mdj31lAhMKfaSBjuLi+IxzvdNrN+o22etjgMHD4rOJZfPyaAmp5TlfHKOh9g/gDoOAPNTh7E4vyifwwwkuZ/kopK6NbGZLl0mXdxuC3+RWVJ6vUspiXykOMKxQ4fkPESbsm2bBjjtCI2Og9179mDd2jXoY4fXFgVfDhohKVh1nKyvwl996XFMNzaj6eeFi87Yy4tc6TQtGg4SOQylqqcR0KBbQUeiGeGKIFQT97LiaQgt8QF3RQVVzPhbCpeNPfS4eky6oHE3VSG2DWe7eXqjPdGqi9oia8ZUKiYpVsOaCNKk29HRRIcAD8PqiPQqUVmQPjOj1bACdS7WbXbC7VKSTObF6km6oEldfuymbfd5nmXKdHqXq7f9R+wSw0bd5IubRordhofmHHsAhDoW07yRYMWABq2AkGdqnoVxtLFUFKmsqJlPV/gtVRQDPvgzEH59DygoCOkZAYjIN2Glq8deDjJkeJ4hydPbQJZXoLr3KPG+lfGRNEyTpnDM7htfedKyaFsZmcDA76DhOKj5Dm777m48uusoZhfLCJuz6C9lMDIwiCcfexzNVoTtZ52FhaVFHD1+BI4XY3LdKtSbS+jrp/qM1ruhXDznn4xZMj0jNtKKMDE6JhUQ6rJu+sY3xemKVQ+x9kxnxanmkYcflQpILpUVB6wTJ05oLwsBIBGy+TRSxbS4zlhSAbtdE4A0nBjVsIZVqyYwnMlhKHIx9fDTCKZDjLs5FFsxnKiNtmhAHEnc0KeOAIQBhaVg2QoIAchLoWDxOplFtAw4rh9c1+gq03NkTmpAvrcKiCzyMveXVz4syOj9PB0AkZGVSGz0KpU614zQPbFlJ3/HsZfzAszNL8IrlNDJ5nGy1sDgxGr0j4zi3e++BsVMDvNHjiGaL2Pp0DEcevxZDHhZ5Ds+6guLyKfpBNRCyvXgU+jdIIfdkwo4B321wYq1li0lmDfzxyYdMvkcKvWaAN9cqYhaK4STTaPmxFi9fQsqnoMN55+L3OoxnGjUsXPvHnzt27dils5oqRTydHZq0K1JtSF5ujfR1afVFrciXXes0WqvaWsvsH/heGZl9cO++nQ0qdMdKbnurfy79FwSo4HlVRBbXXmh4+mTp/GMERFKJTuS9Vj2IIPyqOd6/z9/Py6+5GJ8/P/5IwyNDuOyKy7DDTfegFQ6h+uu+5f4kz/+U1xwzg5UF+exds0ErrjsMtElPPTQTjTbHWzYuAW7nn4ON998C8pLrILGKPE+N1TL8MIVkDNntztOhMhtScIl5WfRbLQlPsnn8pK1P//8Hfj5D1yLh3Y+gKuufjP+4tOfE4XbpZdeiRtvvFnogD9/3XvQDGsoFHLoH+iTxNrhwycwN7eAxYUKPvfZLyyrgNhmiOKqRQqZcarizJHUnfS50aqpbdBI6vYb3vB6XHD+uTj/vI3467/6PN5y9eUYHByVHkZfu+FuvO6SVwtddWioiL7+DE7OVqQBbKvl4M47v4OfettPYucjT2Fy7Wp88s//FK95zYW49NJLsWvXM2KJfNll52P3cwcwNbUPV1x+ORq1Jr7x9W/h7rvul+CfHe95TlwbyXho0L6YzWAZ+BOIWrqYoWLpZsvtT5241q+bxG/++j/HsaM1zJ6cRirwsHnLJH779/8Mi0tlXHn5G/Ha11yAanUBA/39yGYL+MOPfwKHjs6g46Tg+dTUkklBhy0HYaMqLAxpeMhqJsX8UgEx/VrYmyp20Qw9TKyexE+/82244NwUhrIR1q+ho5nJQiTP94Wn4o/kX1/RAMQOkroD/OVNU1hyhhB7OTQ4cFgBIUBhfEmDp04LuaCDfFjBtZcOYqMERQwIaAlHNwWImHqA1YwCA4YO5pbmhKtM8XeAwDjEO+JOQO/puNnE1OG96OsviPhUvlRxKU3JSK1YPTnZxdiLC3RMqKNaq5pSXBp9xSEpd4rom5M3jqQEqhtrLM2OGNyydDs4OioZMmnYk8sjChuYnZ5GtbyERtiQ7AC1G/3Dwyb1GyPiIpfNIlxYwvSJE1LiZ+WGVZ1xVlNM/xH5vDjGsaNHMDAwgEyhYCog3BQb4phBXjo53JlcTqLrmL1HXBfHTpwQ0V0+UwSbCFAMV4+qOHC8giOLg/i7G3ZhNtyAOvrQdOpqJBanEdCRQviXtuGidTlK9sXQ4MJuKrZsn7St1b/ZyokBISa1nk4lI1Cdt6RLaSZUO6EKjUBOwQgSja87Ay/yY5MaFJHtGBoUb1mzQ2cUCtyV6ypN7TwVu9PxKF/MCiDhomOtgdWZS4FJSwizywNsm82XcMhSn4wL10qdiWo1TN7GAAVZO0Un3KM2rZRACACTIh95yOpFLtQrVjWMc5Z10RINCQGKZZxaACOZUCNwX+E8JVQv9g1QbN/Vn6jLUA+omdveBRhJANKlcFlw1SsQyfywFRXtubL8S36zouRxKgBhGxgFIJHpKytqMfYD6FCgT7eeDhrUbfxvJ6uPf+prmF7qoNoI0elUMNCfx1BfPx59eKdYrp69YwcWlhZw6PBBaZw5Mj6ITI7jgFsYAUhTbobawFretLrEDPcPYHhgSJpz3nbrbSgV+8TYIpPJydynA81TT+wSz3z1zndkPjMwZQadDcFy+TTSxQxc6f6r999WQJouewY0sGb1BAbTGQy0HBx68CmkT7YxigwKTQYTbURpxe+0TE3TNILidDomsZpHbrJk4XsVkBfTgHBussJDYSi/ZO1JqQuOcK9PEaF/HwBkmZ3SyrqXVj961B8z5yTprxUQ61p0Jg2ITY7YhAHHXQAP1VoDUZBG6Po4WW+iNLEKcSaDxXoNhWIRv/yvfhGZCNgwNI76kZNozyxh1/07cfLAlGQ+2QAyG6RQyuWl6VitXJHzZK+FpUpZwYevvHt15zFmF6S6MnRK+QIyqd3IDfZhx2tfjcxwP1Zt24JWNoPH9+/FvU8+jrsf2Ym5MMQ87Wb7+lGvVlB0HBSz7JnA7tFN0TAxeCZVhJl6MTnQEL+rQ9GppetyMng+Hdg4EwBZCUTOFB2dDoCsrIC8FABy2vOQ6i31k0bF0InAvkASSstC1UGjVcdPvO3HccVVl+NXPvoRlAaK+MhHfxV/8N//APlCP37j1/4Tfvdjv483XXIxAtfB5OpxXHn5xWD+7oknF3Dw0BFMrt2Ar3/jWwJABoRJoVQ7rThbE4fTwiXzyx7ISr5KqvR+LBQ+UqRoKMJnRwoWAcibL3sjrn3vO8Wpq9hXxDPP7sbI6AQ8L4OdjzyBNROrsGn9ajz91BNS5T/vvPOQSge4//4HkUplkE7l8clPfgphqH0ySAflExf6LRd4MbnQxrv8UgCiXdBVA0L9JQNqYGxkFB/77V+UMfT5z30VV111GSZWD+KWbz+K7957Py64cAd2nLMN9XoZ6WxaqFvzC0uYmy1j6vBxvOPt7xJ3qYtetx5PPHEEGzetxhe/+FU88/RurF69Gr/2az+HR3buwfPP78a73vmTEoP8h9/6rzhxfNZUowpqeSxUMYJtGoKk5V5ZB6pk9UOu01CgaR++bs1q/MIHP4CvXf/3eOzRnRKn/cknPo7//Dsfx3uuuQarJkZw2y034bI3vxG7d+/G2nUbUK018Zef+1u4Pm3RfdTq7GXCnisQYTvNJwRHSMJL55gCEMZHdFVzUa4Am7afjXe+7yewbQvgN2o4b3tOgCZpdqfTwP5IIo0znNQrG4BICUSz31++fh8a0QAcL4eQHn/pQDqxsqTKrqy1IIITxHCjBs6Z7MNF6z0MFVRDYreqVlu7WlLIywiOmbtMwHIZm9B0kCLfRnijJuvGJECsHU91USaK1X/L700HYAkGumJp+llrZ1Lpnu4wW+moIJXdyT1fPLP5d5boeQ50i+Gkod2kNOszHc7jdguetWlicMMJ1WrCJbI3jlGtmP0CFFVL5pXl2lRaLIRFvG5JLKJ2Zsmvqtk3s3DIxbASwmuhZSH/Rm2I8RVnWEKfcHZddT3tXFprAHU0sffoEp4+0MHtD5xAw9mExUaAFqpyv5y2D9/NyETi9XTZazIR9SsZjFoQYGlUGtT3DHC4b3SBgaFwSY8JI8LWDsrmKZnO65qE1g7uygO2/QR6gKDR0Ocii66pxshRpMdaR/zh1amLPUrEz0sDe181Ixp0qkMNqyZC0yLFJRWIRWtJjTmW2fwKMyXZpTzRx0SoTgk9Bu2H7b3r9kOwAQr5+sahqxuOmSjcXpNSKnpNEkUDYvuPmAqSVDBMl3VLxZL7z7+TxmUqOAIsjOaEDEZ+czzI6xJ0KatFsZ3RrZBUFny5mJ6wtAtWEs0Ddak2lRQ+124006OrvZC1p71fOpVNBYQAxFR4eK4UV/KLvTLjtIOqD3z4338Kbb+AkI5scQ0TY8MoZLNqj5vOYN369SIAPj7N5qQppHM+Bof5gFtwXPaxaZoePDoXmcTg70i/LObyGCj2o7xQxv333S+BijQpzRUkQdFutbB39/PS/2OobxBO3MHM9LSU+Jik4GZEsKsARKuGDFVTro96GIotaqPdxOTqCfTR3rcRCwApLgJDUQp5NkVjBliWuA7cqIMsed+ijXRRl2rRqQCE3O8X0oDwHnK9SwlfWddBAhDhVneFUy+3AmI8a7sWaqeCDh0ayxMYdm3U5L6K7pcDEPOuZXMl+TtrsqAgldrA+UodXq4Ev28QU3PzCEl1zWUQBS6WqhWM9A/i4vMuRK7t4upLLkW/l0Wa+pFaHXPHjmP3089i5thxoWGxEsLjSjM76bbtyDpjO7AbRYusO2weO7lxA8bXrsFio4bUQBHtjI9Hdz+LQ7PT2HVgH57auxeZvj74mRxqzRZqYVP6PFGs7EUtZINAGrkxGOO+Q4ocD043R3F2NHtkb03qwQ5Hmiva9fr0gfIZYo+X9OuVACQpLNcsxAuL0F8QAFHPAu6VZv+WRcN0qjc0LD/t4/0f+DlcfMlFeOTxRwXcn3v+uTh0+JA4Lb3m1a/Cb/2738PWTRtw4Pm9aNTK+Bcf/CDWrl2LffsP4otf+go+/CsfxaOP78Jf//XnEbdjDA4MGjte9p6QFeYF7oW9pwrgkxQyxhs0UuEYYTWHZhXsLcK1gk57V73lcrz5zW/A6skJ0T7cdc89spWfd/6rUKmG2LR+TCgkf/PZv8aRo4fx/vf/nDRSvfHGr2PVxCSCVBaf/9wXpBIRR6RdEYBYwM4CCCuvPSdCWU+lD4c2ZeS+zqBb+5Ok8Ju/+RvYsL6IG2+8A5de+noslJfw5etvwFnn7BDL/P7+AoZHBnDOOauw/8ASnn12j1DG6Bq5fdt27HzkUVx51YW4976nsXfvbjFoKRWHcf1Xv4Zrr3kX1qwZxzPPPIW3Xn01Hn5wJ/7yM5/FYP+IuGllmbRh93LyvkUnqM6Uuk/YKl+SAaG/YxKOrmbr1k7i599/Hb510zexf99eScj+7n/5j/j4Jz6P91xzLfpKbMwMMA9drQDTM/N4fv8h3Prtu1ALW6g3mCqgUYQr4EM60ddrYh5BFkEgThOuABDGLD5F6pGLRjuDNRu34sfe/lZsWAdEi0dw9aWrGbW8wuXnZs3oLJ/RL2lR+JF5EectBR5NB9/94nNAWILv0KoNcIJAvMaz+SwqcRNh1kU5DtGImHlbxGUXrceaNR7ajD9FEkHnCF84fBqQaQZR7CaJ9Mm3Uc6EdrkzNHPZo0w2mVkkDVTZDb0lzYpMKUMBADOBqUAD+VRKsn/1BhsYacWFfSTsgs97zGyM7bLdZKDpks4iISIabCTkp+Gy3TsvgARQAg+WDCmWU3IJ8xYSZHGRIndctw7tsE7wonGWZv8IfszyISV5emMr8HFFsK2vN/8v5UOuneycSi4ThQUZ4SvPLHVQ8zp47vA8nnw+xK7nQ3i5DZhdojvWkmhfWvUInTbL32n4rnKe5TwibZykez9F5bbRXFJYrpoGYiR5RFYbIdUJvT67OTHoF/Ah1Q7dYHST4Ys9OHFaFlcLXhRc2ICFYK33DFV7oqJbDeBTauFKJy+x8zS0KwOM+DvGWAQn/EwCLwKSkOMg0IZxGpSxXwk3EEcqI/wmxuRtJddY7IatC1cSrIiJByG0HXeGRmbsRwV8ie+54bvLdZnNTmhWzKOrDaBF4Rxd1oWrCyisgN1IhYR6laBxSYXEZowYvBPEW9ctAxQsCBHrYHm/sQom/c1EMBo09zbZJBCyAEhEp7amKNUU7Xei9BTbF8KkARId3+2alSyWWADCAI85fVtxYZafbk98tiHPKAfUU8Av/fpn4OX7UAsbCBtlbN64Xu7bE48/IQL0weEhqUQulufRN1AkNMfAUFGqH1wyaMNLsGCd7RiMkwrARqZ0QOor9mFuZg5PPvEkhgaHxUWP1pf0869V6zh88DAa1TrGh8eE/jg7OytznBUQz+koACllxKKR18JANnA8adbV9h1wDVm9ahx9ro98rY2D9z+JgaqPoTiFfKgApJXqIOYzYdBAATz1dB0HoamAUHidrIBo+xQdQL06FF2yetU3brQEIBb0JgGIPqnvE4As25CWgxBLmUpWUJeZW7g9AKKvsbSrHmhReqZxfTI8TlnnuaqwY3xAh0QfS80YyJcww27SpNj4HuqIkM7nRPCb8aABG1MAACAASURBVAOsGR7HQKaANSMTSMXAlsl1uOQ1r8X46BjCWh1si8plii5KdM2S9cgEdiJKt99mjaKTIKm9h2dO4O6H7kcrcHBw5jim5qbRppNWygd3NI4l9lNgU8dcJicNL2kCkMuyg3ZF1n46PtaqNen3wW7dfDKyFpv728u9JavKzCDb9bAHQF6IOtWbi7Yh3JkjiiSAOC1t60UAiNJqlwNKu8ZLk0vrgmWcATlvmEiiLT6b3tFN7Jr3XoNzzjsHM3MnRWPDZryPPv6orPlbN+3Af/29/4Kf/skfF2e4A/v24NprrpHeILTh/ezn/hbX/dwH8PCjT+D6r96AsNFEf4nVJ1rRphDFLwxAdKxa8NGj4toqHSmcpDXyObFBHul7oo2MWnjL1VfiwgvPw+Aw3bgW8enP/CUaYQu/+qv/FjMz8yjkczj/7LXY9/xBTYIUi7JuzM3Nw/MzeOyxJ4XGVKsSRHA/Yq8MBtG6pzIw502QmMLcZjFckUQeNyztLk7Htx07dmB8bBS//MvX4At/ewOufutVuPX2W/HdBx/A2Kpx5PMZvPo1F2Dt2jXYtGU1Dh6cxn33PoD9+w/huve9HydPzuHQ1BQuef0l+NjvfEyaqn7gAx/Epg1n4++//BUMDQ0IxYuOVWSw7HzoEezZvRfzc0tCJaOduetR9M3KHvfdjgAAJne1umd2FTYjTNCaZE2II2zbugW/9tFrcfxojEp5SdaJzVsH8eFf+0OsnlwrDQW3bt6EN73hEnznO/fg6aefxdzCEqqNpkZhfkr6tbECwpiSyeVGoyYxIue7H/GeemLDK+6d7RARXT+CQbT8LLa+6nysXVtEv3MI/+aDb0SeScpWjFTw/dhY/+NH8q/sCohwA9rSdnX/Zx9Hf3MAXpO5AE/FULKYxGhx8834mG7UgWIBnUyEXKmBsy9fD7BZ5TIdsKEBWQ6HDdi6g7KHkrupoVMZIHbJS/xMNFZIPvcuArdE9xUHM9ailphgQ2j+tP0KjAtwNzKzzbISceUpZ8/3SChOl6YVZ5s8PZPE7i3i3XyBzWxXjP8sPa8ddFIeZkPg4GIdzx5ZwPGlPOpxCWFLDGAkA9NiQNSIEDU9hHUPzVCzbVxEmQVQQOGYxkr8fwITnoLpt2H0HvyN7aXIzSDJ+7eWuZTVWLqV1X1owK5d0HWQKIBIUnR6lC7bBI8/GZQoAFFBKxcNAklTiEtSfsx6ZmUlSYH6smqOsQtWWk5b+yEILYqIhvqeNPLFDHJ5ikl4jnS/YCd40+09AMKmBk78vdqzc6zFAmoIYnuVH+36SkBCypiU1CNtLiXBt3nKliZlNKmG7mRAuXXHEnwo8EvuCylctHMWYNLpwGc1T0CBdmwVSpbJ2kjDRNs0UUC2fjA31Z5FsO5pGveprTJfZv8uAaBUahRcJhsOmsSobDK2omKPrz97I5wUPN4ubUSo50gYLhC+Q+qmD6foYOfeEH/1xa9gxlBi3E6ETRs3oNFoijiyXKlibGIcS+UleW7rN03i4NTzmFxHv71QG0vxmAxsKPKlfaWcSIxcLosBds2NgX179qFRb8hYHB4eRbsdY2RkDHMnZzF18LAAClZKaNs6MzMjOVAmTUiUKpRycLOuVEB4TMlwS78GF6HTQdhi1nMdvHqI1EIN00/sxXCYQbEOFFpKp2gG2iRP1pZOwgWL4JnPiokJzh8Bt/q7FwIgSnvSviFWZ6W9F+gepUkQ+TcdfeRYWkWU/I5JtljhszbjVOcyWx2V9Wklt65bQdMJmQxclwexnAfyii44MqFqd0W0ovVkw1A7liRwiCnWdtBwfIRBGvUgi7rno+64aJDKl82ona05Rz53Vhuk2Rlc9Bf7pAcMqw5cF9N+IJa9k6tWS4O4UdJuTTWUOo+po0cEcMwtzEsTuEzHQ+t/B5VLjRrKzQYaHGMMStK+ULOEEiMLjuq1fFYkY1E/yDWTHs8lUBscqsOV7elh4MRpAIjcAQM6NQBNZuaTc+0Hmd9c+Rn8nJ6pwJmDqdNVQex5CatA9H06PsUq3SQkpTu456DU3yfZoFqjjmJfCde+97344pe/JA3oBvuHsOuJJ/GzP/M2vPGSizE/N4NcNiOmAFwTwmaMV73mVbjxG7fiK39/vVArQxrYeL7Yo0s/CNtU0446GSumKmPAnTwdY12+rArS6YjZDemajXod6VRa7PLJ/Hjf+67FqtXjIixfqizhjjvuxHO79+D3fv93sLjYwM3f/Cbed83b8ejDD2Lv86w2pMXWm6LnzZu2iQ3ul790PVot0rxY9dVmhdw7NInZ1nW5u57qvJUeILJ6KwDZuHETzj77bLkvV1xxIfbvO4Gzzh7D/Q89iyMzJ4S2ymD8qrdcIaYvt912G9at34Dt28/Cs88+h4svugS3336nCOMvuvgi7HxkpyTeXvuai4GOjwMHDsu+0N9HXY0G+Jxns7NzeO6Z3XjwAb6encuzaIShiLcTuLRLvVYKtsZ31mqfV8JqNQHIu975DlTYU8dzBUgU+vrxx5/4H6L/qy4tYu3kGpx79tmYmjqEp59+BsV+dd7q0ORCsqWkpBnbTElwMdmjiV23xRjHQScI5PhxWEG93kbbH4TXN4LxrVtw3rlrkGvtxUd+4SLkO7T/TiTj/vGxxMs6g1c+AKHPXd3H9Kd3YqRRgtOypQlt8tcdaekUys0IYTqPuttC6Cxg7fkTSJ3VBwx51CipbZZ0hdEmCKS30Bc7Ea7Y9ss93laiEmIxi7zevk3W6WSIvwIWdMn53fDv1MZaZgNaeRSZKixA2MiJH2Wy75aV0O1jYbn3yY9npo2vP83QsUAnCUBWvo7C16BTl7Ky45ZQJbgIgIPzwJ6TC9h9vIyGM4oW0l3+sOixGfAzs8q+IBHApADXjUajgxafUdhCo97Sjuot0t9YoeHFcYOgiCuQ6gzdawQ4JHUZAgy0CZvQzaRapRoG63RlqwDStZwbcFvF2hoULs+YaQYqSQfr9T2wEExcP2wHYxvEm/f0HLBMaJO4ifLExWyll7VltUp8+YSHTF52Xfo6BClmlPjA2duErlw+XK+DdF5thLPZQOQ8XOes2J6XXqkpoJbO1WpMok3cBESxq61SY2zhSDipJkgX2r7NChtqWQ8AmEqR2TxFb2DtexnEG/2HBJmSjScg6fU0UcBAoKLXb5sh6nH0PKVS0s1PGWqbASG6GWswqn1ONCPNwMr2N7GVTBtUnhrA6Pt1w7HgicE3g+wm2mwiFqQx3wbuePQQvnbbHaixitoKkfY8bN68BdMzJ6UjLje2oZFhLNJeNuVh/aY1OHr8EMZWDSGKmUFko69TAQgrYsNDg+gv9aHdbAsAIf+ZlVA2H2QTs8GBYczPzeEY3ZQ6DoZKAxIkHj92TMACqaOkYLHq4mbZP4L9aWiZGYtGodWOpEBJkfHGdZNINdtIzVdx9JFnMdLMoRQ6WgHBcgDiJwGI3wMgUgExAOSlaECsC5alMVoAwvU2WQHRcXmqBuRMAERWru7auhyILKt0JQDKcoEyBfememPeYDPL9v1dAGL/LsuDzleONZqcCABh1+Ugg3oqi4afQoOgjwFbillurapwbWHYEbbaaBGYuR4KxT7Zdhg0NhoNAWUU6dNkgOXTylJZbEw53+cXF8Qul85YXFcqC2WMFPpFF8RJExMQuh20OrTUbUnygUGXONkxwDYNDGnhy3Pn3thkN2ZDRZGw0WyBXZerZF3L7ENdKpa5/0l92co59o8NQHg+L3QO3BesNkjHp1YQ2NOH84YAjkE3QSTZCoODg/hXv/SL+IvPfEaMXBhUlxcW8M9++icwNNiHO2+/FSdPzkg1odDXh2JpEO++5n149LEn8PWvf1O7pVeYefeRz2XEGW8lAOmBj+Ubs+5NSccvrWLrvgXUajVJBPHfTDYMDg7IOvCmS9+Em791swAiXt9v/LvfxE033SxC6l/90AdQq6jzV/9AWir23Dfo4nXXXY/g777wJdkbI9rFUh/I6ofMAcMG6AIQA/a7bvJcxD20mjEuuuhibNiwQexkK5VFoZ26riZECv19CNstbN68Gc/tfhbf/vatOHjwoNDJfuZn/pns31wLqUuhHunCC1+FoeEhoawvLixhauoYjkwdEZonx3mlUtZu5a6LerWOkZFRnDg+I5RDaprYVJK0p+V7gom9mOjsJjf1d9Sszc/Py7HZH+3E8WOS2OO4yRf7sGf/FAaHRmV+NesN5DJpuUcCXnm/yHSRzGevkZju+7q/t5222tlHngIQjwDEgdOqotZoI8qMwhsYx8RZZ2HH2auRb+3Br1x3DvIAMjame1mh/4/Gm17RAIRDnous3/Bw6H88gNFGQfUJIipVGz3xtmlGyPh5oOWi4xVF91FunIQ37qK5zsHIjgk4qwY0nqS5E90lUrqgW1m0SWirMOkM/Dvbkun0BRFLUbChvRKB6GJlaU+GRKLZXOO5bi5DRsuyTI7hyhtFYiJ9bRZUcxKmh3CPq5SMNOWg3WTL8hFpN23ZXRLgyL5KxGZCLCIMkS253ASOLgFPTZ3EkXoD8+0A9bgPsZORYJLBfiBBJUEFwYeKHfjvrkOVCYZZ3WW1hOsKf4YNiu8NKGlGKraLHLYogctuoAwgmUkQWy1dYBibkPJp6VWyDpjzFw2DVAuYxaErEW8RKW5KFdED6HDil9UiLLtJZscWOXEiyElqSSS7LjQszbJZ+odaf3LDVxEf/58nJ5QyZkbMDbHBi82CWrcqngctXCM0BHSwpCuuHobHTLePbM4BJTsWczLbK85cxjpKxPgrOp33FmZes1YXbDdpUshsjxA9T1LKNIA30liteBBwMJsowEJduCjQZGbHVjWsMxarDeqZohUNPb4+GzlNk+Wx90mAiam0qK5HM7BSDSGhjIu50MB6LZo0Q2tYk0Jhs7ldjkVLuVE+MBu8+QQ1CKU7epxJ41gF+Po9z+DbDzyA0G1goTyPYqaAydVrceTYMSyVK1Lep9Bzjj1y8hms3bAKi+VZ9A3m0WqzSWFDaBGsgDCjxk2dX6RPSd+dbA7VchX79x0QupU61hVl42LWdH52DscPH5eAd4hC1g5w+PBh+OkAjbAuAGRgpA9uxker05LxwPuRdgNx4xOGZOBj3epVyEdAMF/BgfuexFiUR6nhdisgoR+hQ9tp6TXhgo2W+XSaZwAgL0bB0kohkwE6kbSLsklriKucqTCyksXnKZ3pLSDX1TYJQCRYk6qbBkEWIMt0PaUScuomu1JD4LIskEjBKFCwQF3X0uUZ9J41r+YDuIY7CL0UGn4GYSqH0E+j4fogM5/BPb9o7sCxKckXcVNkqsGBQ4MQam/MvsXsrJgfsErSaskzZLac58EAjL0o2J2bNFtSdjtNAnx2qWZCQk9cqqlsFCld1nkEKfHpPDY6K/6k+UKLwMVky+R6bAXEMuvMLbSF+iQdS1eAXkZlZaXhxYL/7zUESh7f/vvFKiDJc7DPvgeSdK1VOq7uc/q0SDmmWNmARr190rC41NePX/ylf42/+uxfC4VHqtZxG+/42Z/Ca159AVphTfR9PDJHfCqTRzZXkCaEt912u4APUipplbvEZpyS7EysQVaPYMby8iG9YrPukCUQi003A3LVmWrygdXwPXv2SONRissfeeQRhM0WBoeGsX37djz66GPiXHnBeWcjrFdQNa5ovJ8exdodVwTeJ06c1P2Ue6Nk8nVjZLVSTVcsQ6CnY9ERwbHooVyuCUiS6kq7JU6A/f0lVGtL8jkE76yYsNLH/mI06RH6WrUmVZ1qtSrTk4CEf+P60TfQL6CLjp8E2BT022fLtVXmm+drry9D59a1lHo51TVZOmhvPeiJLjWZqPc6xQSCaaLKaxCLdQGtpOUHQsAJgrTQ20m7bzYaoqFlz7dG2DTaLesIZqh0snQxfuqgTX0gk25xSjQfseuLGarTqqDRjNFIDSIzug6rzjsf27ePotTeh19+x0bQuzV7Gorx9zqn/rFf/4oGIBzyLXJsGx4O/9m9GGvkhRLA+cI8mqV/dOohck4aIvjgo0vx3xU0sg3MFsvAcIDh1WNIr10FDNM/1dCyWB0wFCW7OJv4rsdbOj3aOP1z7SW6e3/XBLSN+3o/V5YbVmIAI0Ym7ViCAOPHboPN07zcLgvL4ESyj/hKKdyZKiP2dLnA1vkttCrgyDRweG4Bu09Mo5bOIM4OIOwUZCLzMgk+AlIsJBPMSaxlR8vDleDTJPqX6zo0iCfYYGKh2SQgIQhhw0Pqbbg5t9EMGdyxcsVjsx+Ii3Sg/ugS8MmGYmxyA+1HUi6zZEtIysCI3V5T3UaG/Eyx2tY1t3vfLKARMbjYICbvnCmVm9y91DKMhS8DD8vptYGYLDYrBe6Jig7P14IYBUmG/GA2RXIqaMeomwHpOFzQOuIkks2yyZlm2JjaZDCSzWXApKilcInWRPqB9I5Ln3thwwk9ylSATFM/bexntSQ8GVaiFKDZru6iITGVDYcLNQEJ/dfl9+qyxfewuMisrAZFuv3zNfx9V2diqya2RVTC4leepZw3KUGGPsVAz9C7bOf3pMbE6rXsfbSvkYSwASCiAXEbAkCqSGOmAdxw1y7c89gjqGEJi0tzGOkbQSFXxLET0wibdKrLoFAqYnpmGtlCGuOrhuEGMXIFCh9r8t0DINwYdXYxgNm8aaMEmTPTMzgydRStZls2X5pFkLuczeYxx0rL4ePSHXdYAIiDqcNTyOSzqNbKAuqHx4cEgDTaDQEgzKITgLB/D0Xo2VwWa8bH0OcG8GaX8Px3HsVEXEKx4SDfpA+YqYCIsUACgDiaKbcUrGQF5MUAiF6jAhCO/TMBEG0bwIoER5fOE832MiBXoZemgxSAKGhQ10CZngma00vfVJVCaCmVNjC1IF/m3mkAiIRXBkTxXDlOQgRoBVk0aYfqZ1AnAHE9tGSdVoBOfYfYwrPDcVvJNxUS9DgBCM6p2TCfKQYCfiC6kUa1JtWsTFobxdVYKXG4jVHTZ01RdEHQ8azrHOeZVJ/MfLWVC238qgCE9tP8mTRt6O51Z7iRPYKQUpw1cXLqRviDBiC9+57YMl8EdNpzSI4Pu97qSGOkoAFzTwtndAAdV23MGbC6Hio1rUz+2I//BO64804JxmfnZhH4Dl514bkoFbI4dnQKjZDAJEKK7mIdB9vPOge79zyPmZlZaVpJmhDpdv19JdGFKQXQ6jt6DWmVEpS81h5NWOYHRfRcfx0PzXYTefZ9oRtaJxIDA1KBGAz39w/IGkAb/4XFJQEDrJYMDQ4gmwkwP3sSC4vzWi1z2K27Je57pFNkMtQCEXgwYaZgybo9Ckuk22h2OZC3AITrFzUldM+cnp5GsZiXY5CSymNS4N7XP4RyuYx0KiPzrdEI5fX8nWgYOwRV+jepTrUjqWQMDPSjVlsy1raMMKxelBoq1S4JoGdCmokCNmj0FKxLD2OJEFdEOQaIKnOB+k41ZhCyHI1DJH5QhgxXDz+dx8LCEtJ+CqV8URILrMBwcEgDbDOnTSMzHWmydBF4xYhcmhV5cKMAHTqIktlB05qoKpT1+SiP/OQWrHv1a7F5SwmD8RH8X29bjX4CkJe+0P3IvvIVDUDMDg5UXSx88l70Nzi4FYB0gzVyPKR7DBW7RBOMvrKA20JMryY/RI1dQlIeCiMDSI0NAkW+hrQsB8gEOmJsZG/nWTfSp8jAPt/kImy9VRNZCxnrCa5Oly+VqERo0q/73SLFgt+kUNh/092LenheThqIpJeG0aIzw2Y7TBvwJKdnnJWSFQ86AAqKtgFn4jJkP6G2XRPc3axgklLEz1msxChXGmgsdTBzsiyNBsv0lM/lUKPHul9QVhvpPkKrYbAPtDp0j2KlR/lLmslSMMKFjroPq8OQ3xonKA0KtCpimtVLuVgoXPUYrTCWsm+bnEqWu6tNRC0FJWotpTdX+b6eBLsELVyc5HMk09OjddmqiYwnm2XtolDVWsi9P2UjNDewSwHoUQGSGTgGCfqVHCc9QbUVsluamQZbPR2D0dAta4IoWEsyU6QNcOwbzrz0O2HXd18yO+xR4gVtsYwlJYC/J71LAAkbK5rEjThd8bWGwmXPgedBMMiqiu1tYmIpuRpuwlL1MPer56BlKymucNLlyg3Q6HZqT7hxiYDduHAJnc68VjJHBiAKd93oTKwDl1ZizPENrcuOaytml2Nbly/h9FvtSU02g8VWCk8fruAb330Mzx05hNBbRLk8j8mxtdJ5eOrIYcmq0Y0oV8jjxMxxaQhY6s9jcKSEXCGQDuiNsCIAhOOcY42BDZ8RgRlL+7xF+/ftx9zJecneFUt9EuzksgVkMlnMHJ8WAEJdhqVgUdiczqdRri6BmhQLQOqtumRBqScgBWtxcRG04S2VipgYHUG/l4I7vYB9330ME1ERpdBFjhoQxGjQ9ooObisASGgACBuPvRwAQsccG0CurIBIs1FjukCjCGvLrU9ueQVEbK4NABHNiMnCvhgIOV2ArHnOHgDpnp8RnWvwemaHItGtuB0BIJHD7sRptNwsml4GdT9A6HkIhRqlRhAE22l6hUQOUi3tYdXKpcRhLPYcWbfZjZyORazyZcnnr9bVGUuAhgFwPlU4XJvtmqWuWQI8WFHq9kYy5hNdCm8sn9FNVtnK67Ia0KmxSneFSsRq9nd23/lhRjjJZ/liVa+VAMRmvuUYphGoHs9kekypR/chahi0IsC/sxcXA26K0KdPzsgaSncy0n6KhQw6cRPNkC6PTJQ1ZcFMZXII0hlxQaKddrVcQToIkE2npQ+IJkT0bvZAiNnMEwBEAZTuE10wxf4RPl06tSLBprZcY6hP0CoMK9QMml1ELaXjcc8TGpJxiCSw5XlwzvX198u5EDBwBSiV+sU+trcnGwsEzkGpHNoKuqz2XS2YRjmaPBCmg1Qw1AKX58c5TuoZKzepII92M0K9HkogTmq10IBdgr9IroP/rlTL8v99pX65BlYXlCZPYx9fdFVMQHLtZLAvtDTS0cTAhc9RA32txDA+YBXVbipmB7bjoLsf6+9JuaK4nk0p+cytro0JA1ZwhHVBmlqLLoFMsClg44ZkzK30uZnjSkVXspec94ZBEFFLSvqsB48AJK6CpNiZZgaDW87F+osuwfr1NAyZwS9cPYL+DpCRe76iKvbDnIg/gM/6PwOAVFyUP3kvigJAzEORQJPRDcUGaoUqdJ84jY7HQIvZs6Y6T5Ev7XZQbdZRj1twswGcTCBUhJYIJE1BzpSnhR/LAM9w/21uvCtcYgBtAkqh1gh/phdo2uweMwztkAfRbsMcfJKRYuZMvpl5NNlHCuldiBsNg4lWJ5KfDb+DSDYvZii17CvfIjB0kMpl9e+eg47PzbBXMeH5+0aFzkyWLGxWUGg6kJMCZFXC3bFuLiXmBswMfOTAb2VQLdcR5AJEvot2JoVKM4bjpeWRBHEH7O7JrtsxM6pIyWIeyE3U7KgGlMyoK+Dg5zGZYCsOvcBXM/Bc3Lg42CSGzWAxLuH7GPNMn2C2xVHNiYjgSeViV2ra3NGtOYdmqFbC1hLYd1mi1efW7aVhgmTVU1hdiLp22edvN8NlP8197FrkmnvX3UQsr1o2Ed1g9D/rK7WM5q73wgxxBuWGuaEBvBlqCtBUnJzNspmYrhQsR2sZ3ASDbox2XFfRO4MudkwOaP9Mi+C0/Fs0J6R9ZHoOXQz67fMR22oDTKwbmKXY8jxoEmAxlqWACKnHiNmFv56w8VX6lJEwUiNC6papiIjbtcw7A0K4wRjapIrf1X2LuTALLOTcEg0g5V4kwAjfw14lUqUR/3XTg8ytIiZFIEjh+tuew033PYkKkxuZCsqVOUyOrkXc6uDQoYOyIbF/QiqTwszsjIAPArbx1cPIF1MCPhohG0+xyZm6vPH5yPuyaUyMjcnzoZtWraL0K7pqsVdPOpUV8eXxI8cEgND5bqDQh06rjdnZk3DTPqr1soCCobHBbgWEAIQVENKoSGNoxG2U+kuYGBlGnxOgc3wWhx96GmPtggIQdgmmCD0Vs5VPF4D45CUzw58UoSc0IC+3AiKBvYinzB4q4Jixw6kAhKQ63WaNUJ0dTA0NxGpAVs49CyZeeI9UDVDPGU6DQcmQC0I9Xck6cURmQWliIJTfFFpORr4tAGn6AVq+K72S2KCN2ZygDaTZ3Z5V2k5H1nM6ZbX5WaRQ+q5odQSckk4Yd5DzUzIuqRPhPWODQMlUU/tD9N9dgUxgk/iNAoQeUUptkw0dUcC3VeEkrL8tIJF1Q/e5JAixFRKtqHB8/AAikR/CIewe06XfSNi9nALN9V6evaFfqSaE1XfqEdviXkh9iPRk8XwsCSiJUcyzUzjHblN0RWIzTeE6tWHDo1gq1+QYBB6k48Vt7ZhNsbgFQF0gJLfdBpZ6c23MYJNy3b1QAmAm1JT0RRouT5/BOoNtDjuK5QOPVst0gMqiXqvJGk9tQ75QMlUG6jj1ITRDNqb1kc+XpHu3fcBameTYVAAiiXy5TwymT8nMyh5KG3FSBymUF+2EJLe0ksL1L6w2kfIzUukVrYmh9NpqKcFUJptWai7BU70hr6FzKClYtO8VO3OCiohVfr5W9RasFtK4gfsY9zwCHoIOVlhYOQroSBrZ+28H4PLBzHP3AzYvVCc8zj3eR3GfdLWywgp1O4zQarSQ9tMCLvh7eW3MeMfUWYQHbPZ3E59GJHDKPKf/uS+xGwFIGpoAm43yGDnrQmy85CJMTADDnTn8/GWDGIiBFE3iST9P6FZ/CNPoB/oRr2gAokWIDtyqg9lP3ouhWkGKHGSfu9QXCIm/CiEyU63te2i66koSsPRFi9coJV7g0scBdBJS9xBGrLV6XZC7fIrZjJKlai1H0rlINyobQOqA0AVE9AlJm7fu5qAZfmuDK5GU9KMQzyB0HF8CdZbwhYvOAMC4lrB2w8Jxy3FRjlxEpA2xTEgLVxtkKwAAIABJREFUPvKFidg56QIXC2FdNkE6gdH1Vr5dIm9WUBzU5Zg9UZbeU5PV57naP1nefGJdpEam3A6F5tTHz6hp5rxJSlMmQBhphpfYz2vHcIkC6CpBxxjbd0HWrZ7trQYOuvHxWzI5wsCwQk6lF2jQwBIp6TdaetUwxQINrZRwrxahugEloicJNQtNNLYwV0O7SReuSAALbwwzEa1mB+0W9QzGcdtyhKVUrloFMbRI9C3pbgombpFlp9t0j97ovcqF3UjaUsNOVlAsALEOTgRSGpAwK9rbjKSOA58NEO21MSNqAij7Os2A6eItmeYEx52vMZb/aLW16SXnATO70qtFhjFpMS68wJWFnAsxf4qWxAcGBxVk8MvqZdgCQXq0GP1Ll+LVddrSZ2vyfhrgGMcsqWLIt7pnsYISUHRv4kEGydKdXThbvRtqbX/VxUqPIZU3Ay5sHxgL0ux9YKrAghxhXkoij9dcEQDSyWbw6f91P+5+cj/ifApRMI9GWMbk6DrUFqs4cuSwBBLZXE70aHR0WT05jmZUw8jYAPLFNOqNsgAQ0RtJZYgZQFII2+LcQhterjPs/xHWmyI+57WRhsU1gULKI4cO4+iho+jPFZFPZRFWayjTDlK6+tbk/gyNKgAJo1AzhwRkHTYqbKHSbIhGZdXwMEqOj9bhacw+tQ9DYRZ9DQNASAcyAITBL92SAlIZvw8AokDbOEUY6lLSBasb/hqLbKsB6QVjWgGR7L4JgBjuCw2EKooVFRBdP3pZwRemAalGqbveJKhEcl7ddciuR729V4JZMStgFcRFy02j4aTQMBWQlpdC2wskCcTJQLBBQbOcn1VMRbH04GjHEZrMhhKsBCTTmYpwFCPNfYE9WtiHSvpGGV0KK7gBXe7aQo3jsZVlqp7djoiFKYblmEumNDTTLxUTjn1zjbaS0aNpJa/Zvt6A+W4lhEkz5fC/WCXiBxq1vIyDJasm9t/KhNHdzqZ7dC9ROpZdn0hJ0i8maIKeqQCfrzT/a8OXikBbWkNSYC1dc3gcn9b+fCSk2BhTDc5Lz0V5aREZ6nm69DX9bBkmif2mt+afSskSGpashQYcGH0UnwfPO5vJyd7YbrUxNDiEI4cPY2xsFPVaRa6H7lakevJLhNwivGZyUCsYNHyRRo1SdueJqUkKDTWUGWmpY0qP7GYDZR4akxiwp00B1WpZDDpq9YoAJd6QTIqAzEe1Wleql/QEcwU8EXywyznfx8/m7yrlqgAQVpOENdGlgamlvLRINT26CAyZPOO3AAkmlGguINUgyri5Z6kGY+WX/R2rHJy73BulgiN91DQmJAhlYoHn48QOMkEGgZdGs8EEJ/vDeXACNZ7ogXRT0TUAhPRprgdunEGnw7YHHCNNZN267D+zUQFj57wGm17/agyPAGOYx3VvGsAAAaxLobvx7H8Zc+JH4S2vaACi8KMDp+pi+s+/g5FaUcpWBCAeKTeCykOwzWQnqkqAHvl0nmiJFoEDH50s4rYKVinSJLcnaoaSQRUFryw+lnxvVl7Z38zxxTYy6eFqwMeycsHybEYyBSW+2fKl7+O5K01IqyJsc8JghAu9cHaFXkXuJZc6H20vh7YTyNQnsAoZ3DCLIRQtB0GpgCb3MAIOAR0dtJj5Jt+bi6BLISI3LA3muPkxG8djcTkl8OGtlM8VBpPyX+R8+DOjDlVcwlhoSmWAkNUG2sO2jD0jebRRKDQRfW8KbZZauTd3qU3JDc84NxGKsUmY0R9owzAN1q0wjNkqS0/SPhAqadbgVz9fBeDquMOsiAbkDGz10RF4MKHBn9Sy1KrA0lKIajlEWKfI0HSxIGXO8EylXC5cP4vQksGJ/lvOwQigNfhPegFo5UQobl3Q1asW2KoBHws3ONKZeM7MdlnbSPn8mGOYz8CIfaW6oJuCfIIELBrQ8N/MQnWpVB3V1CSHqqEWd0G3lOq54RD0irOOPhs9F2asKuJFbp8NaQCFQk4rL4Y2R6DCHp5SOUmIjrTUbqB6goplwQd/pni+NC/ge/nJUtMnAFHKgrhXGcF5knqldqIqgJdA0epSrB7QZrrRUYDDHi7UgHB/5Sbr1wXY1zop/NWX7sJTh+YQZ3zUoqNwvRbWjq3FyeMnceTwUbG8pbamXq+iUlvC1u2bUGkson+oiEw+hXqjgnpY08yhGY8MCPg9MjyE/mJRumDfeeedqLdaGBoalmz5yNCouMKtWjWJqYNTOHzoCPqL/Ug5PipzC6jXDN2jHcJPuxgYHYCb8RDGTeEe06o3TRvhjoOlelW6co+PDaPEiuCB46g8N4VSmEKeAKTF+xShmWoi9lit9OF3WEHRtYtrBwNd9jqQ4Iz3lyBVnmcSUJrl0pQlRf9hynaWP62FLLXh1ZeZqoeIcTWo6NJSTIBj8sByjpKFtToQmfyn20qTbkHL/94LljmOzbmbGOR0wYiZzWZO9z5MxpVYB7NKHSB0CUC0AtL2M4i8lDhhOX5KgnSuqUJ/EmpsjA6r79SDcE6zoaTD/DkBjWa1FQRyYY/UwUqsrnUCcR7KXbOUY66Dsj84AkRE+WGct2zW1ZqbCJVL5pt2tbdM+CT4MMXYbkCpz1zhYrICwgmdrID8wwCR0z7gbt3npQRSycTMMgBikm02BJUkj2E4WMqbxAsMyo1dLwNhyaynMmi11bKVayCraRRZS9zBKjmpdxwbTHYZOhXNJig+Z+Cdz2VRpwVkFzTLv0zAr/9eVhXRV/aM32z1XNbkGNlcWoTxrH7QhYsaCnWM1P5hdFmjaxfnZKNe08y9uFupIQqvk+OO18eElNi5myfeTVwRXNHggH3GLG1aNhBrSKDzSTNvagzDYFwABTdXxMhk2QOjLokbrnNN2k+ns126Fj+L72G/jnak8ZesmxTIi32xm6BbqREKKza+x4qDMgm0Q3gHLTZL9DQJwwqITQ6z0zt1MdTKrRxdyTWA99JhDMS+Z4GHMAwl2aS2+dwwNP5gA0gnciSBxHPhZ0njZzvXu4NUS/BCweIM5oZD2lYnA6fDhtOcZy2k3SbidBrHQg+rzn0Vtr7+dRgeAsack3jfm4Yx+E8A5KVM+3/g13CkMWqsBzj+qTswFvYBLe3AqZzENju8oNVuSGAdeHSGSZmmDSbySuXQaJoO4T41AWKNpCIDuxCZdUGuxtBcusT17ui1/3gp9Wg7sZMHNhUUU6LrVU0UgNiyebLdF1nbHQEfhi5kZPesnEgmwHXQjCmShDRlVBDBTUt7pLDy0UllEbm+ULbYqaDabqHGTTWXgVfIoeE54oATEsRQTkNwQ80Gy48sLXKHFCcV0tUAMsqoT7Exu/auUA6/aAVEV0J6kGZzUqZpmq0mqODa3kvT/8FUHGzWXAN5yRtoudO4aFlakwrjqGUwft5WjmPXd1utMpaz1uFKAAOPJUGofjcbLEmrGxeDdQIVVlDY9CkM26iQdhak4Xvkqip/laXgbjXMNHm0DZy0lKxjJKzHCAhkTAwlrBQRx7EppNG9SCVBG2MxVycbgUEnTKi7yKizjqEZWYCm678j7+OX8GulLNDreSL7RsLmzTBijJ5IqWZqB6ybCn9qVcdkcslBNgGughjNdOsGpZ3hU2m69gSii/BSDJC0IWQqHUAqJS43by7gei689wQazAWkWWURcTurUyybd5CV7JNuuNxkfI8ld5Ot5FA0FRRbMRHrXyNgF6G8EeuzYRcdaFT8HsF3a9KIL+3lhFoRdkIgk8WR+Rif+cINmKt7gvUWq/sxMpzDxMgInnlqN8rlpmzkwyP92H9gt3Q9P++CHTg2cwQbtm4A9RgM3Gndy02LIlHyrhlIsvHcxNgE+rM55ODgznvuQiPjyAY3EOQwmO+XZahUGsKJ6VkcPTaNfL6IwPVRnV2E0+JG1cHcwklk+jMYmhxF02ujTgCSTkn1IxM6iOukATjIFgso9OeRrTWR2X0UnUMz8MMYfV4BfiMQ8WOUqaAVh0h1Cki7aen7oQGqhBzS4JTH6lBSzYCY818cl2xHbFvBSwATBg9tZhq1cmjzN81GKMGRLrSaWVVbZFspUPcoy41XCgh7aHCl0ioINVsvmwMkgIfAXueFXT+6AP4UXdeK/UyeoyZ+2qxWuz7afloah4VeGiFYBWGTwgCRVLUNuHVIRVUgZxNPktwxie/kTmIz8bby3gVmBkCLbbdNmCfCQE3fJzuW23y+XkP3eCvCr+521tVCG6tkg0iSu9vK87V3JxnArbQxXvmaFwcsZwIfeiQ+f0uTtRQrG9DbalHyM5P3T9azxHhbvhvrMOzSpVeGMhI/qgmHrj6JANxSbpbXA5aFoPo/1sxjuQi9S7cSqm0ywbWiAiI3wGbXbeC//ERZ+dZkXE/LlBgV3b4XKy/P1n9sEk/vmzIVuoVn47hmryX5UwGLJsuWPfMErVG2H4IH0XiaJrqWxWDo4Bbk9JoD6s5smSOsmnSnaXKtMKwKqWAYmoK9lza+EK3pMlvj3l2wgFX0Hombo89GfyPVCpegwVq/i42KmurIOfYS1zYh2JuTmthrOU1NDHYy8EG6ukkw8m+kyXk+Js87Bxe88XVIeXWMeQu49s0TmBC6MGPYnr3vqc/wR/83r+wKiACQFtBI4fCnv43RRgl+MyW0J9YBOm4LrsclOkbETGnHlY6TkiKSTBuLpszIK49Q/KGZ5YhYR2FPBY/RpgH0ZpMS3q8RF4lzhh1wy4ZpcsiafyeCaruKSxbKkBDsLEpoRZLDp5cJMbnAZa+34XJP4MEqgAx2EUD2+L266NqcpRTh5d4QgESuI82zGqyABL5YkLZTgQCSShyhFkVSVWFwQ4cPl51c3QhNetuTo8ziYYcFRLqTGdDj89/klcdwAhU4c/cT7r/jIGR2KNl7w54fg5zupqxl8q5jhali8AUpgp9EI0FSq7RioAtHqZRV3UTiKdhKhIAhis8FoOhCbx2rtCEiBWU9QbpuSD2KF2N7vos/mcgqV+hDXpPOsdaNi5mWruDNLHZimUl6RCNCo8xKXEorCkasLe5thl1E2g7HpQjqpGO3bYJIAR4zuKSI6di0uowuYZthYkoBmtXSWkct3bzNlpHcu+x+t4zTu3xh7v2ftVQ1v9EpZTYEE7RyLhFkSpwYo80Akhx+uT5SrNSdK52iMDNARr6VOscqvdg3G5E7r4+VENH3RG2p5rTaofQySQkXXrUhBG9WN8JO1VoJIdAxNDTr8WCqIvycwKuj027CjZmtpoMRVX4pHFvs4PNfuhEzC020wf4NM1i3dhj9hRwefuBRtFsqFB8fH8SevbsQxXXsOG8bZpdOYstZW1FpVFFvNdFgCV+qSJHwv3ldtG0cGhzBYLaAYjvGPd+9G/W8iwJpWX4WOT8DuCn4qRyOT8/h5OwCcvkC0sy2z5XRoc0j2phfmhUAMjgxKPOx3mkC2TS8jodCnIYTxqjVQxT6ShhZNQJMz8F/Yj+KCw24rQh5Nw+/WZA1M0rPox2HCOISAqRNhpzC80ieXdulXoEJh7SMycDTqogFILr52vBFgyzRciUAiKVg8fp7jSIVDAhVzria8d3a10AzCEq7IrDVb/2cHwAAUR5Sl0Zkg48XC46lYzH3AqkWs6cSAUgKLY82vBmEpGO51IWkEWmpSJ6XS5qOrJBMCIlZ9UuOFFYCEKWivnCQ/pIPfsYX2g1reXJN8ZMJtL6vDznD+cvHvcC12WTdGUQoEvQlQKR9rt17KNlp66j2ci7A7LsvWwRjkzk2YaXnIHtRl4Jl9/bE38wCL0QvE8fYs195zdIPywTjK69fKyyWLn7663+xOSC1vBXHt3PJ6jjOdGd5ZZJg6FaATGBv97juvp3sTq4UK5k7AgCSPp76+6QeLHk/tIO7jglJUEpzQMsgUE2Kddqyx1Br495XElx3KQ2WrMeKpcxzV/ZmHiMJX2wcZh6yJoI9038sIg2L2QzV1ZBG386kseh52HDBuXjDlW9Cxm9i2C3j7a8bEg1Iul2DS8rJ97B+vJxR/g/5nlc2AOFApZ1bmMLzf/ltjNZLSIUppMVdigs8hUKaUmWLewaqpGYJ35MBhoxkQ1Y3pTIGyxQOaabaCGS7s9tUSDnIGQQT1MSkOKzYQE4rXkyGwGYxMZNFy3G9D1m5aNrt3AbJ9u/kqjsUdssiq6U9pQTZRUs6IGhpXkCILnh2IvC8/diX4FQz6HRhIAeZWT2jPemW9I33DMuqvg8/nUYcBKg49BJjMzRykMmTSSN2A7WmpGtX2kHF6aDqtaVJIfGfUHg4UT0X7YDaFlK+VNdCEMSKDbnTpCQIpYRuS6Id0UaL3cvkkSS4Vh93q8uwrmQS5NGZguAyEXCrJkRF95rtJD1IwVH3KdnmgjawN3QiuXfWfIDH4RAz+6Q4VpkqCc+LB1ta0KZO/H/pAt+k+YE2SqzVKCKl3aFSxngdYtUrZWR9pjLGWEI3WoakJS+zpiJ1crUyooBCq0YSrFEgl0mr5auxIeaflY5lygYee6Co0p/H0IyztfY0tAvZ6FVjo3oN/RhZL6mxESMBfa3tW9Ol6Zj7pba+uq+qsxfHSyQOJuTqCp2F+hKPuhbZXmRupwJtsphOO0hneqJ2gpFsTi+LlsIEEfIusfWlrkPBSz7LzYC/b6r9b1dromOQBgopfq4bwqEglM5tbKDF3IPjYu+Radxy931YqDZRa1bheDWctW09Mr6D7959L/xOHvlsAatWDePpZx5DO6ph05Z18tqzzz8b5UYV5VpVnI1k5pE+yFIag1fPx+iq1Sg4AVLzZdx7z10Icw4GR4cwlMnL3zupFOqtCDNzC1JtywRpZDheFutCY2hmXCzVl1AqZDA63I/AZTY+Rpwj580H6myG05HeImyitmZyNZqHj6P9yG6Mtlw49RAZZOFGJQFILX9ObJ3dqACvk9KO58b6Nuq0tEeSABBWQFiBogbr9ABEN3qj1zJjkmsq56No7qhPMtljdWo7FYCopawtYZJ6qtUPVtf4ZS28X9YmaSsgptlsd11N6KiSxz01GFPowDGtAITjJhAAQvARGhDSclIrAIiCEE6aVxYAWX6XFYAwIFwOEk7dv17g6SyzMF/5utOBj8ReaShhZzr6yoqIjBfzbG0gaW2EX9b4MSPwhd6bHFPd18kaajSq1jmlGzjr3m2BPOnDvWhBR7yNB3h3ROB8GhtkCzpUw2pdEXv3zv6dbpMvhPGon7Dv70YoJoiXa0voFzWoTybyVvbQOc2dskZOQvQwVZbEy9RAQa9ZqNVyOzSm4RdpwcnnmjxHCzaSAExAgbHzFcYCueISVCQMKJJJD1PBWQY8zIdIo2BS+1mNN3QzcdHs0sI7msQWsGTNHwy9VErv6qLFRyxgzBJsuAcHKUTpLBYiD2t37MAbrrwUHkKU4lm867JVGAZp74y8mIA8FYS9/PH8w33nKx6AcENywxT2CAApCgDJEBRY56uoIWlTWiEyqGZWkBugODjFbXhBSiJEul9FvoM47SFOUfzdUQeDFcIqzRro4JdlIrZ8vuSDW1EOPUMmZ+Wvz1jutVmRXmpbg2cJDgwn2y6GywCIBnrdCoisNb2SLQPGAL4Ex7KVS5Mw0xxQqgqaZffFNYwUDVZ7VFPA0miL4CSbRZPBKKuBEQluGQQOS4m+uL/MNuqoeh3U0w7ibACP1BDfR1YEWsAinTA4keNIKGBtghLXEW/8Jj3vSV9xOmjwbxRcMx3OJlxioch+F+o4IQ2HTL7MbjwqxNTnIluZdVo0QbhSshWAyHc3GaRBrCwshhKsZecV1ae4Iz798jahCikAIeAgVYtDh4whm6QkZYp2wYw/WVirVELML1WlX4mUhbs8axXjeQ75u4Fk/EWjYihKtqJDDMesvOOZbqrmOkRwLqdK9y/TfIzqInMxWp1R+kHHb0kwJ/BVupDrAmq9nLUhpupduqDCABDprp2mlzkBjHqbi2BYXqtbKEGA9Ho0sYS913K5pKuZ6pXt5iuaDXlOrGKxX0xLu8Abm0dmyBk0cAzlch5Wrc5KWx9WTbjWM2FlKV38bMNA08aGinnlSyolfLZkafJ6InHiVrE73eY6wGy1iTsffAD7jhxBRLvN2hI6nQbO2bFVuP/3fec+eMhJP5DRkX4BIHCaWD05ithpY/P2zai3QgEgFBrrGGHH3LqgsMG+PEb6C8ixg+7Reex57DHEGaB/sA+ltFYYOmx+Va2KO1YkvTocBHwmjRZqnFtuR2hexZSPoVIeGUOzjLKBGFJQHBkT9LY7GBgYwMBQP2rHptHaPYUc6VmdAK0mHXyGRfPV9hakYtWJ8gLGVCOgIITUp8hROhcBCM9PxLemvKbrmV0bbSZStUm2J4U4ybByxYoQDSS6s1P1HysrIByLCkAMfY7ggxQsE7h9/wCEQFDXdEsXSVKwkhnU02WDhToqmWg18+gBEGpBcgJC2gaAaEqBz9BWQL5fANK7xz/csMGsqUZnlqQFJ88jGbStvHeWyqI0zzNXOZZTkMwibteSFRe98lm9NACyrFz3Mm7jS6k+ragcdbUVSmdafv0m2Da4o5fht3uP3gMJqk0iVLU+Kz7jDH1xusDLBOEpxj+n+bLPSysovRckP6YLjZZ/9Iq1vvfHU4N4bQzY+9Jr6hIi2NOJPTss88CYmuj+p5uQZyjc9hj2vO0c5u8t4LD/liq0JOE8BF7eWP4vbya8sgKycixrdSNCh40E6eDHZqBi9GL6pUjCTbW6KtY3RkaWPi50Bepgqcnh37lJtiSQosMWKeptNwOvOIrJbTvw+isuh+80kY1O4L1vnQTTRVkBIFTf/hMAeRkT9wfxFsOHafj/P3tvGmRJdp2HfS9fvnxbrd3V63RP9yw9PT0LFgJcAFAQJQg0KdOWLVsMO6iwHCHLP+0Ih/1HtmU75AiHwg5HKOwfjrBpk6JF0rLDiyRTBEFSoLiAJjaCHAAzg5nu6WW6q7q6lrfnnvZ3zj2Z972uhocChcAwUBM1VV31Kl/mzZv3nu+c7/sO3v5pBSDdNEJEAQIBCKOKInUNAgg6GGA7f+YqE7emIiyR08qWhPO1LlobPRT9EElYIa5ytLsdzfAqc0gzdq7gIBUI6We7ugg9aVF9fLFSOoL9/PFFRN7XVwn7j6u8v5G4bPPXnKJlSuqMvkdnEhhSV0I0w2BVGPGRF0cpbSKiwWiT3dZAU9PaDPzZXVV0mEmF9rxCf95GP25jkIYIixCt7lCAwlzE786fOysQMiji5r3eQ0y+I2kMrH502siZSQxDxKyCdEIsCEboAkY+JyU8wrt2QnsGwWLty0RG24k5IQCSjmgElZS+JWUuAk+6iknTL/a84GJANpAbJOXKqi2w1IwqWiXynJXDxNvARUZ7d/B19Fd3aX3PtYRe5ub8xD4ZfCmDY6454jLoHKPiBS38yI/XfhqqN2Efk0IqJTRHmE1j6QKfsuMkuzoEDEytk6u2q+HZUIhHpw9mlnmiBhTZwEncV6RLvAv6CWYEgLgSsJvfvC5qEzRrreddJ+hs07f77yh2BQEIB1GAil8xsZqJ1sqbjJvryOwqES2K/Fyp3RZvy1Lyirs9RQwcH2pr+EEnE350u20k8aQeW1KvoiiQT7HfRY7BgJSuAGvrpEoBtPTntZmwncC5Ty0KwSIrYDw0p3wb2D1M8A9+7Zcwy2cs7GE0OZYXvHLjRRTJAr/3e19E0FmTnh1ra118883XsLERYXtnHYO1Lk7tbCMtcxGa8tok65/liGczqSy8cG4TV6MZzh4f4ulHMVq7j9DpsCLTQuTcowJ2Op/HYt/Knh6kk4rzECs0aSrOKyUFlgEwCNvoUC9Di24ugaJnayGLU3SCDqI+aUG0i4yB8RSjWYWbswjvTiKU7bPiqpcFI7Tpq5/2ELToEOgqIKxQEhQyTSDOQaQRKkVxCYC4eEqeELeucUMl/Y1fCUB6XRWhyjolt1IpsdrhXMG/rKkCYhvEaOJz+eoogt8WABFL7ScDEH+Hsvn72K7lAkFZk2ibHoSgAxbBR9ruS1+QLIiWNCA+AKFI+dujYH3rAP69hMf/tDvxqgWvTw9bDQifDEBWKWT+Hugy6isMgaX7Itoht+P5mXlv/jV7aJNEavZUozudPAongc76lb6D2mN/vnwdqlNZSWDJ0mgU4AZEKM1XqTkMwH1C42oFxKKPkwCIf0q2pvrgmtdmFK3V07fr1n4izbO8+kxI1cIBIOs8zuBe+2xR/N30//Hvgx2H4nSjcHEs/PkqI+ZcwUhLMuZBowdhfyqtJBl9yr7a8a2RoV+d8UGK9mNqKkSNFsXt06Ro1+6Rzf2rk8UuaynJaFcFkb90ex4TtTp9XeJX7PKtUtRBGBJKtBCEuSTSOqHSOtkKoAoGSMo1RGtncPm566jKGYbtI/z1f/fjWGPlH4kkKb9HwfqnXcG+3b/TiBFYtHH7p38dZ5N1dJKO9rYgmjSHKullwRSo8v3I2M3aBeKoxKSToHN6DYMzWwg2+kJpSDpA2gGY4eVmbksHs8G07q2TFswgM/hqOhHqFT2h4vFeL/ekRU95oc0RtPxppUgfhNgpNAugZf9rFYUTEytjxjXsEW9ypeKoKIwqDYdaaotvF5lK1lp5Wzl56FmJapEjGOfojUoMRhXWJwE6KQUgjOroPsaKRySiLVXAu8BDbLDU04YUq8L1PxE6A4W64ugVSGWEP+Mn/zRj5QQFkrAUkCGVlX4XVRSIWH4hWpYSozRGzuDHWVwS5MinUL4Ejcj9MvqVZltUKM0pI25bdZ8SCum1T4nG4dRYqIVhvTjW1squzYGrtmhpmrQjBjwKBgheKhHhOScn64vknLmk+lsBsykwn2sVJCWdZpHIZ0l6WclKCW2kVfvCOUEHDoIgXhg9zzUOVLcTtVTULBspd6S8aQm/caRa2rj8f1jKy0AUD9OhKNkBEEfRUupYExQoz1/njAThzlKZLj9dqoFcRouLtTbV0rH8FW35AAAgAElEQVRlKkwbYWrVTUTPBITShE21IZI4YtDN45I6SdqeAK0MRZEiY/OoTiBi+JCZfdnwS7Gppd7k0lM72N4AiHOYgxDAGADDTWDvCPi/PvN/IgtmSKsJxpNjdIIuXrp+A9PRMX7/97+KqL+JnbNnkGcL3L33Np66pL0/zl08gyRPRLSd5BnCToQsTZElCRLezLLAD17Ywo3RLVzZe4BnHsU4taCuhc9VirbwItU1js/XWhkiom6ozOmzgYzanrJClLKZI8eEdCZ1ZWLVlgCcGxt7iaSkWbFhWQs4Tmfo9CJ0oxC78xbezLbw+w9yzINziFshchCAdLBIOwjbPVdl1YnI8aVPkyYvqEtShzJLecqsEvSqlR6zzqbwnqAjyxIJSkgLpIc/q23sDK0AREH/MgBRS3WlXKj7jjYp/OMGIM41zgEmC1Ysg74MnhuHLnnuxTWC+jmuX6SdsgrSFfDBT3MpLCTbqaDYdCC8XhqIGJ3kvewPfpDvZ/yf9Lf/TAGI0W+8tPgqCPFFyI+fo973ZmPTdan+EFqtn92139lX7eOxkvxf0n34e+lJGXhbE584fiv0sqXXCQAxALhSBvCvw3Ou8g+nz4dSjwwgyDrpXBv5WqNgNQDCZdhlSQ+QskLhvZd/jfY3Ngb274aaxL1omT6+GntwX5G38qr/NcNADFEa6pLtQQ0AYaXTr3C42KS+YS3pFq7bk0vyuhK5vJ80S3QCfTFRCWVfoyMZv2cFNstTNbUpuAc0ehd9ZtX0woVKsu/685PrjwA8mWdabWGjQdLWTPthf2PAxB8HcbMiUDAHCRf8CYXaVZikZ4/Tr0rVVqjcut7QNhhVV+i5STFFUcVotRKh1bcrXuuQ7SHx6ChFXNBKeIKttRi/+DP/DrYjJqSYtFl5Zt7LIvJd9Jr3NwWLc5ap8EUL9/+HfywAJMhCzZoJMGBApjaGooKlpzUD1ypFsRYgO9XB4myE9vk1DE5vAn1aKZZIg0Ka9/Ew9OsWo6eSPQJa8kl/fD62nHe0tC0thb50Y7+9pX91IVgtRUt5j5lIl8BpfMuX8yWSeXEPt/WlcMVbDb+ZDXY0h9w9wLLou4df+b0arGoQTZtH2g3mItaPSS9hY795imqcIhrl6B+VWDsq0Zu2EBVs1d6W3h9stCjVFVpPMqMvAazrFGdgR8qW4vcr/VDatLAUx3q1NDTXTQZfrGaw03Bd1Yg6QpVZFDlmeYoFNQbDAaouG0tSs9KWqkiS5yIKnqLEMUVgvUiaBjGzTGBi9sNsCkZqBcdYGqkL5UktLjmsBEyLfC7ienqMcwHjJYmJGpsq0bs/It9dJwanIceNixppHxRID1hCrvt3NC3XNAumlYqMAI9zL1JLYjpDi0kb34cBc6kuXdNZroCDAIZ+56l2htUF0XWmFVqd7fkh8pLVGgVESn3SgFI3KwcS3byWhdwBC9kYSCeRHjtmherrj1Q4qGYAjscrx3d9F8gXpsg/I6hvkjgOGynlxhX1JJFfb9ZsOpW7bDo1I0oLNBAo88sFwdb/xTKKHBOaDvCcuMlQU1K1DrEx7KNdDdDrBEizGcJOic3T63jw6A5ev/VllO0xknIfcTxHN9zEc1eex9H+Q7z1zbcQRWu4fOkp7D+6j929O7j24lW0u8DzN57DvT1StyD0wk5PrTuLPEcax8jTBJ8+s4VPP3gbL917F+cezbBRlEjaKYpWhkj4YwqROzSlk3Ien/kSaVhh3uFTHKKXdtEJaf9aIEHmTFHUrID3UCh4JZ8k3cyTqkCHDnedAIdFF3dbp/G5Nw5wEJxDEvZRlBOx8J1nHJ8hKlYtHMVKvP8pcGfixVE2dSN1gcUTAAj9/Gn/mSQLCXiGgx5m06nSK6wk+AQAItQ/sZhtAIjQFVwzUOU3rAZ/73WH1QqINj6lDkvXbD9LbD9fFafWwR2fJecISEoqdUMp7UDDVQBiLljUf3gakG8bgDQuQ9/qqi0J9V5H5kSwsPJDFzLqc/qEQP3xoN8/iDODqVN8y+DDz/Y3f+UHXE1/rtXzXQ4UT7iaJ7AO/mjj45WDXfC5fJ72L5ujlpSxoF8bsi6NiDsvSxqZfbrE6M5ZqnGF02qw34fFBxn8nraxujaa8NrcpvRdzcTA7t9JlSrdr5YF3Py3NAF2AMSeGdOA2HF8DYqdh19NtChJzrs+Fr9XjWKHJWuppnCfCtEJu5Jg49rBn2ViOsMmkUw4NQBE1nrv3834+VRLlok1ueU/+/4zb+PvV0bqhETZwng8bShcLqRZnuGe0YC5SDoGBVdOXk/G7vXlAlWbFeIUnRbQbYUIW2yS3MV8EWCetaR63+vM8Jl/+J+iw5x6SXto14TrjzZxv2te/ScAgICtZLH73/8GziZrCJhxZ+aUgREL3xQ/chNmqSrsoCwyTJAgP9NF69IaBtfPotiMEA67qCiIlmYATkjFAEu0Fg34kGCJyEOePMbW5P++l/v5pBedDFQeByCPL1Tcd2mF29ii2pYgj7oL+9zfedaAVg7ktTGVTAAi1+J6RbAniPQZodd0pN7Udb9Yx/uVfhDi5V+Iv/h0OkM2idEeZ4gOM/T2U3SPSvQXIdoZG/ZQW0DqEN3ItN+ChJjimy7G3TqIdTZBOZJK93KBrfTdMGsMbbiFTqQBNsNQVllCZnEdBUtoQsw3kqZVqc5EGnbRuQNIwhZGfH6HPRXV02aY4IQ8fRZpSOlihiSKUIUEN6oNoNc4rTcJPIuQolxmnVWQaQ0ntF+LCvcJaFp0FROsUErwxyEniKD1KYGcVC+cKL4jmhuluHAecJFl1SLsaBDD5lHiTy7VJAUOBDnUnjDoFk2tc6g+PiqUIeOaMaZpjniRiPd6kbdQZARO3TrjQ9teWXRdUCbZZ9tcnRjdfiZib7lKlxV25ejazpe3lboqY6mZVsamsphCKKKrAyQDQlZVcsMqc9ZVTqRZIi1Q2XRTvOGVeyvapJyv0yqPY85JgCyNE42ClrumiTQfiEjhamExppA9QlGO0emVGK73cPPOaziev4POgD2EDkV7ELW2cPnCVRw83Mf9e+9KE9Nnn7mKd25/Ew/37+HGK88D7Qyvft+reP2t1xH26U1fIOxF0g2Y552nKdJ4jn/u1CY+9c2v4YMP97EzTTEMgEkYowwroVTlcSxVyF4rRJRWqLICFUF01EIsDSJCBIsWok4Ps4Dzlh70LYTU8uQ0fiW4VbAlGUJqZ7q8xlI8+afhEOP1y/i///A+7gfnkURraJVzBDSXyNhccV2oZjYDlIpIO11mXbUiZXQ/mf6W2VyqgGiDM/Y8IBAhZ3ttOMB0PHYAxK1/3wKAWAVEM4naB8SMF2qU+l6W4Mdeo1bTTwIgFrRIssdlNFezyaKfk55IXHNaUq1Ngg5S9psKlYKVCwWLIIq7Br/LEUiFXlRm2jzwvX54dCOlSn5rCpYd9tsDICe/h60LS04/K9oDC0hXgUgDEFZF1kYlltFf0h+cBEj87LkF2fqX1tRveX81J8Vmf31v43fy7fH/1t+fG0jenJOCEAMPzfFUayhzTMu9utq6pODjFQQFYBIEu6EyLLUKMjjGzOjr1hSgHYbougy/Jp1ayLlpuI8ngRA2Z+bfGQjh1w6Pw67rLqvPn5FOxU9+z+fFmuBawG7PUK3JYEIkbgCSMDScWYUZGzQJLE246bi4dUeemwBxkkoMwsaLmpzKkTApSlDCvbPewfQ5q8GG6V2dIQ1/5wMtS1TZOmB/67tlqTtfU8RjLFVXONjawPUxUfaJWtqL8YEcrBAHx7zMhJHTalPTolXsiAnHKkK3s4VOZxMp+zKFAeazPfzKP/qvpWdVKInv9xR8vtfV5Tv+uvc/AOE9mAD7P/N5nBp30EpbCIYDzJMRon6EIC9QpDk6IHzsYZrOMBtUyC4NcekHrgObIdBvARFroZU0DOsNekjzFFHY0QJKliEMafejgXKRZEL5kVhYE5P6kBtjyTG++LerU0QO4c2ZZslxc9KbUva3dZbAmx7177zj+bkhZlolQ6FPjegYtGNq8+a6cTDrTytY2kHWxUKpIml+RylC/MiqHKH4ntuHVgxYUVgUGebTOfLJAsm7R9iatNHenaN3VGFAXQ4ilKlyWsmVzBcLhORvkoQvobkKTZsHqvm3OXlZqdk2U+nCWjkOpGVB5R64RbrewLwg2ntg5XVsJCSiWrpvMTSg4xYduFpiK0xiJoEIXdT4M1dXEwDC2KMddaUyItWRFjAvMsyKFDmxATUKBKgEth02c6uQsgmk68VCitlU3KQUbAj1TZxEtPpQVyWcg5QG8mbvx02L+It/q/eD8g9ZpF1iTvphueq2dEt3Avk0LlFktINtIZtRQNcRru4iTrSzvOtnQmczfk/AQ40JAQ9F8Zrx1PcRAbdbTw14yK10on4muGVzdYJ+BqBCP2MjJ1GIK3dWBNc1fc11tpcN0u66c1d3893E7OKo7aa0Y8NoJUdobGpO0AQ/3vyXv8nR6XJQ26iyQKpInShDt19isB7izbe/hPHiJqrwAP21GbIkxtbwKWyuncG923cwPp5IBvLa88/i9u1vYjJ+hCtXzkkF5cbLL+DO3Xfkfq2trwkASOJY9BrUgHTbAX5grYePvPM6Xp5NMJguJDBdDAmWM3Z3QVs2Rq06seoq+QKRdWj1k5cwDHsYTybortNNrUI5X2BYtLCVt6S3CMeYQDnlPJR5wsqT6p7m7QH2uzv4tZtHuNW+gElrgG4rE8BbROuiV6LXPFcCUYJwDRF3QYJfHXgGNdaHwQCIgGN3XyzDmiYLafrFJmRpEquuSjIbjn7CioajV3ESWxVLkz1KE3Ryb/1qGpC6ZHby3unTRfzgw1ZbEwH7QcMqjaXOeHrBtVLNHPVVKFhCThPaKDUgSUgnrC6SVhdV2EfV0q7JdFpjr5O2VOg1kXGSiNjP4Pv0HD973FQpm6Cq/jsv6+2DJlsmv1XFQo/RUM10DJ0JgPVX4HpFMxDShU6ofth5WkDnj6kfwNUBpbt9ovqxtcA1uvP3mzr4tnthJgVPCJ243zSi48ZsQK+fa5r2LeL5WcLHD+T9CgR/rpl/3QMZ6IpFupsLSjHVLLzQhUgZduvPUvXCgSMmeSypIu5wLvEkY+b2KSYPbCwleecSdQaKpUle7eq0HPzyPQkIjF7kVzJs/scJhcwaYfCYRqOqrewd+JZnWhr4GhOCr6cbnYocV+elPU8EBtqLpJJqDHWKS4CETAEHGmQsXLPhpTkizAld/6ytiAIoVxlxY8I9zM7TKiTiKilrkXaxJ1PBrkGAEm3i5Tj6HiclGnz6lT2L2oiX2g0mt2gj30U36gngI1jjWifn0FFNpeyJ3NddzyFlmJEKTHJOCyXHSFwaK6mA0EwkQoh+tAEEPcRZC1EvQp5P8Rf/wscR5HTQ5H37ngbkCY/+d+bHEkJPgf3/8XdxZtZVZXKngzifCL0/4qMsxRDl/k/aOdKzPUQfvIDt6+eF39BiupGRVIsLCBvDsK/DQrjK0q3XUZBkFnHDdcaUaZEjoq5k5YNUJpm0K+RUbZCnIXYdxDkdBg+hjtgUKruH3XpTWAMgyaA12bIacBgDxoCPD4pr9OK+cYuVlDidlsHnkLpagpyHcfW5GAp+Z7bZPez8nYiupCIAEZnPkjnSRYzpgyMMxxVwb4LefoHhLMCAfq0Js9ZK70qzRATe3JBXYZo5A6rTjWXHFURYxkvuuwCQtrNBdku2GQWYZaxwedxIWcrIQIgdUFKTSx0mhalN735qUsR2lIsVAw3Jvmg2k6CFZAqjaWWtEnGZY0670k6Ashsi3BgiC1lZo0C1QsIO9JrHRRK0sGDFxjUmtABcKF5153kCP+l+IH8jnejbLRXfUYDPjLTwSrUCoJSVZizYRNGCdQ6n0JIcoDEAwa+k6lKbzN+zqsvbxPM5PADmi1J6m1AgL45cOQGJoe+ONPikvkIs013w7yRC8t7mPqWuatrVXRfvQATPKmLU9xPH4Fw3DX7SIreu4Dhw5TlXWnzqNlB9EB0Dq6Yd2OYqm3YdLDkEJRlwgmPTf+ToD+muVuLWna8grd4F2o8QhEdSPd3ZeBqtIsLu/YeYTGcCYG/cuI67t99CmoywsdaRpornzm3j5Zeu48L581hfG8pzQvDR5brAClOe41IR46Wjd3EumQNzlq8yoMuHmINc6AnRa1jmsMe1rJ+KEphNgK0N6Za5uHkLs0eHePT627hQhGiPZuiRRhgUmEcMjhsAQioprWIPom386jvHeCN8CpP2GoYlM4gF8u5A2K0d2pwLAGGTzUrcBaWuR+tnAcoKHGX9ciJgyeR6QSvvBwFIj9qTHgHIQjQ71H+oKTofKQMgOkH1iXUPQQ1AuAqp5k4BSEMJPGm38QPvJ+9G1lhNA1A/2Pf/xnfSqX/OqiSrcKxSUutTsU9SW4Toi6CDuMWeIH2g0wcI3GVSy4ohTlgMuLRj+fLZ+cE6gyb/nExTYUGyBMi2nhkQd3QbWSO9PUgCXu+teAxmie01FoTrV30mG0Cjmh5ftCwBu3e8k8ZOKrsr52HPo9zhllu35D018Lb5xOP5Ggg9jnePbO55FSQNVP2zauhHQpF1Qabez1wCQK7Gdu5+IG1gwwdRFszruVlQzuw0E2vOctUDItRg2Yee1/LN1vVRQY1VcnVc9HUM2P3x4xrKeybBvHxdSLdv02r4Ymwew6oQq+BDr5OaO23o2dyT5blo4G11TLUywR2JgKLRifgghWPF8zRNxRIQ5vtz7upG6izxdU/gWJjWUjqQt/lvtf3WfUEDKQ3stYLJeaH7hlZmDWT0en3RjAyHQ7Eh394+hY2NDQwGAwEJ0sFeHBIbfYh/rTYv6ufAzS35OcNG/j2t451Gxa6flRA5B+5fHGfHIeH5ak8v7tm88FQASBX2JEnBS2JD3IhJYdnvmBjuoGx3JS5czMd45cWn0WajXKE/fM+G98lr+z/j31j8GEyAO+yEPu0gzLTUiMh1OY0ztDpcBBhVtRCvtdB7+SLw0TOoNjVrnZLbjAIRPZxR4fbtt6XB3eWLT0kamg2/jo7HWNvYRIsZCfLqWx0k2QJrFFYvLcNaRXBFYBcqaIZAHKXcR91UT8lD9etksXmsrOYKeBK4STcGdxRNvddZActG29uIwbSKuZY+3AMshxEKgfstoz8XDMtPPG5+fYmGngxN8e/5M7YcoGVukeJo9xHCSYH09hGG+yV6RyXW4w5C8pfE/7SFRRGLExV5TfX1iK5AP0RBIGBCvzrI5hCI22C8ZoXNqLkj1Lt6DdN0IV/JmBrXtvbg9UQI1m1V0xeKHCVgcosPY8KcfRekSZv0KUdOepbQKpga6cr37ItC21I2fMwrvkZzvQQVvc0eikADEQKNhBUlASdKEUuY4YpCFN0ARQfaW0Wod5oNz9qpCnmkNwMDeAVTRv+S9Z2vFeE+kDG2lT4cDHzY2TpBh65RIlpXgMungLgwTwsMem1hyVFrwp+xipIsUsSLVEDIfE6ROzeGhvJUFrRxZRypLmFROxKQYs5qpEKRJkYG2TFBj9wyvadcjJuYyfU04SYplq2V5AkE2LvsKMeT+iTLkOlm7XhcUgGw7HDTgEpfo/Oeizo3CqGvEYgVGYbrzLhP8ODh11HgAarWPrJ8X+RKl85fw+67hzg+nGKRpkiqHFeeuYxHe/dwensItt84e2od1567jI98+ANS7SiSGFWWS9m8Q4cYJi5aAXaCHJeLMdb3dnFxzOaEPCl2TCeVil0XQyRCkWghzAn23TrhrHZ5V8OQG3kq/XuCrW0Zw0e/83uY/sGbOFu2EfG9gwLTbonYevax/09FulAP43ADv37rGF/rPY1Raw1bDJ7yDFm3L9XNLgGuSO0IQLg55kLBEpDkGnhaZ2HaPAvI8wAIheu8rCxN0O93EXU7SOK5mjtktOdV3ZQBEMlGm6xWMKLSL2snGbHcIwBxQc8J+o/VAOJbb0P//wDEgtLVLK91SpVcOunkBHshXbA6WAQR0iDCjLzNTh+ttlYO+RCx0tWq1P5ausp7vRRWz/UkUOQHcpKFd3qcurrhAn4BCO7YFpiq0YN+8sMoOhZo1Vx+9xw2AbCemb7O08m4aqid90nBmzzdHihovtdmcKxU8sMy5QZaTBRsr6+Bbg0UrZO1q0K482ter8Go/dvoYLVgGbn0ECIQ8QGIjY39rZ/1t2y4VWl4LGbeGWjzvA0Y2jjWDek8Cp8/FhxfAXzCD639HOqKjD8ftALSADAGtlyv1ICj0QLZ9z74XL0vehz68iyPnd3j5fddFsnb/eS49QcEBjxOW4CGVAC61GlEDpxbjwx9H77O7gPXiZAxlxOA6/1mz6cIdG9kdf/0qdOi+SCQIJjjvTCAxiREWSWOAdCs7w19uekAH7Z5bl05R712AgeunbE0q7b76s+d5jobQOuDbM5Haj1r11Cf3uVApHViz5nYEcMAFYoISJImx6RiMokZaZKHS2tVIaQRiT5xsmdHww1kNJrJErz0/GUEWawVY4lt/wgUzm+9GH7Hf/v+pmBJAzygswDu/9xv4UI2RItWyrSGbRMtzjAUy1ISwHtYVBnG/QLnfvT7gWcizCJqHHibpQUXuBVm+QLfeO0PcfbUNi49fUUWhfH+Ph7s7ePZay8g7A0kQCSg4cYpTgTiwqOBjFQWJGPZ0D9sIdPfMcObK0jiO7PaYRyaFSCjLzCOiYow6wBL/pZTMFrOcIt9XwHyNktXiRFqBgGQtde2cJ4OTAI6XAe+WkDggQ8DJcYVs7luzljKohEAwjGPkeHo8AjlOMP8nQNsHAYIHyywOQ3RYXWK10MA0krUE7VgszORyOq1eaBD9DeyKstAuNV5KYcnXBKrlLgtsgYxDZzxAJgfsLgmizUFwlEqXOFFAyPJamkgXN8P/lsACVP05MQU6tZUN0uSbg2SnWgFrMGxTEq3LNJV2iglm83goEBWTlG1FYAo/YsN8FpI24EK7Hkf+12pptBUbFFWiMsCKbOtrQLtQYCKCylaSAv2UyEAalGOLK3O5lkuOhYK6mnLKv0KjMzCDEynRItBrGSklDqgTiC6QalHud5ik+mwWsLKCqshgzXawQLzGTCbZZhNEySLTITz1JgwMuMaS92wNFXkskqPcxEPlljf3BBAJCV/AlDp+m4bnnY1F1cYvhmDdwdOCUh4blycA1dWl81fFn6zE1Mhvz1GtrpaRYj/Vu0OQCoyi5lpXmC4EWCePMDh8VtIs7uocIhF/BCb6wM8e+U6/vD338BiyuAxQH9jgFZQ4PhgDy9eexrDXguvvnwNn/jYR/Dm66/hcP8hiowd1pnRqlAsFgpAghbW8xhPlVOcPjjCjTjEdgHMy4VQsJgxE905K0RVC728LQYY2g2c4FPCXrQ592iPRnrBoIfOeh+Xrl3Hg7//y6juPsCpQruYzyNa85K6pQ5l7YpucQpAPnvrCF/tX8G4vYFTglAzpDRtIGwuEq1ycqUTF0ACBAdApBjYuPPVFRBHr5L5UzFpQgCboj8gRSFEvJhLH5Aio8011y/NhIh03ppiuke+ccHSH8jvBYDoArTcxNXudbNG+LSak4IroxqtBuD+TvxEACJVH00/VaE2To2rCgvqy8SKl3tO6AAIKbvaOLfd4jx2FRAZPgcsT6AycV+xoNMComYeswKjXP464PXExkpnaWiHAtJdVUOvlzapPI/lioGOib6LVg2UfiWBbX04TbIx2LQSzknAz4JNO3cBqHUwzgw/g//HqUMWECoAWu7RYNcvT7tXETkp4Lb38++9vT/1C4vFaAmA+OCM52AAjcfhGuVXgDTbrVUVH6Q0NCaKihUArY6xzTejczXjokBM6UJh/Z4GmlYrEv0h+0jo3mSZf/ue//bP1wAds//8ZLC/vr6mhhxdBvm9ulphY2kUNL9CUM8/Jt+KRLQJ/X5fqgysLqyvr8v3BkR8hyqrxNTAUKqg3v7srI1tTpPCxTkuFRDZixuaFHfNIGT8pMGJVj8U0KgRi1aopEeYo2HxNUIbFOF5gShSJzO/wuE/7zaGq/fdYg3aewggEt2hZ+nrHik6XIkehjpP9pUzZ0PXODikfgx0MyNdT+MCHjGkfpmvCdtISFMLIiQZDUEK/MjHPoyoyJUGy01rhWnjr13f7d+/7wGIrP4T4Obf+w0MpmQxsKwHDAcRWnmGXhFIQFS2I0xRYNor8MJf/hSwwZiQNIdMA3BuaFmCKk+xu3sfZ3ZOIVxfkyjr8MEuDkZjPP/iDaCjWW0ui22E0LzuctnXsrE2kZkZZLDFB5UfDM4Y4JlAJEu1DE7QIL93PMmo23X6E3WbOOkjkcqKBsma62d/jlQy2pqT14fbbdda4naf0nnTbKW0Xu/4YS7YZ1NAB5aE/ODKoVp50i5yHYr7+YOAimpm1AuM5xNksxzjW4+wdhigujXG6VEb3YTBJ4PeFtIgRcXmhnlXu08bAKl3l8btWzu9r26SPF8NRBqRmS0L9RJ54p/Jb9310pnLxajG79Jfu6w8Fz/ZfGsLUIe8hIOvS4VluSyzovRiTbHrekNoy0CSM4Vgz2XuCJ4Qu0Yk6vQlXHuheIVK96IwmmI2VkWoI2ATJWmiGojgXiiBkulsye9oLsbGkOLIwyHq98QCmUCJchmxOnbmcTzOguCAgnveTqnCUHzPwnqBlOXtQQecY+yhUoZt0bow2yuBjOubIfPMGRkI9nY2ueoGpvbB4hDssCp/niYFyqTC+MGUZSTdEDgvmZ0KtPkUxy9lQOz4aAz2qFWSJ85NUWI567li25itxwaeXD6gpnX5lAPyd/lei7REm45lVYn+WguHo7cxnt5CWe2hyA8Qx8d46sJZXLl8Bb/zW19APG+h3x3i3M4p7O+9i+nkEK+8/Bza7RR/6V/9F3Ht2tP4hV/8OxgMmaEiGEuxmE7QKnJsrg0x7EbYmI5wbXKE5ycLvFmr0YUAACAASURBVDALkD98iGm1QH97AKHzIZcmnNzcBlkgblgUlcv9InWsCtBN2+iS4tONcGd6iP2owCf+6l8BvvQV3PzMr2JrNEOfHOs2e+U4gCaakgCxULA28Y9uj/Hl4VWM25vYSXMEWYq0R8CRIypoC8l505PmWAGBIJ85VkAC1XSJFa0nQpdeNNJPSFM7AkCyVCog3W5HEkMEINTWsTKmwaFSsN4bAHHV7bo6+uRt1gIdP0jzX20Za59q4QeyupYv97Hxg1kBXa4CwmdkweQA95P+OtrDTQTDLaFPVKyCCi+Rla4SIcdPOqFbdac5Kz9YlQDfy+z7ATV/Tj2NDzLkXCVZYEJdPT+5DtkbmmC1Cc6crkwqI0bJ0Z8JhUfMGxi4KV1Wg1HXqFbu83IjPB/MmQuTH+A1NCE2uVVePn9Gu2Z+ZZ8EfmglxHfk0zHyQYxZoq+eg42mVVWkyiB9qJyDo1DXaKMuaeh6jFcBiFGY7O95DAvY+ZUBss6RprIkRhBCIyI7QTUheo+MDttUFNJE937/k+PR6SgNaWtrC/3+ABsb69ja2pavCh4o9g6kQmrBsYE2u3Yf/GhwrudOUEWwIdqFrorL+TN++iLs+rxX5l+9u5LtHpEitPx82L3mV6sMnUQF43pulXfTwtiGLfutNFp2UY0DyUbNVeDJdUDbLRg1y9xCFQQWostQPYtWKmz+CJeBAM2rHDWhR3M90+lUQDqBsIH1pkqibpPyb2cfX1PEXL5SbYb1uZP/OB/cG/HKeFwmJAuJgUgnZ4RAnZ5asHM/l9g10+a7w26Iv/pTPy6GJfqgu031yUvgd/Vv3vcAREREZQi8eQh0NpRHsZijmo6RTaYoj+cCQIpOVygtcVTgmR/7CIAZMKCtUY50PBY/aQpkuemORkcY9LvoM3jLcxweHSMrSmztnMFgcxvRYE01ApxtWYlup7uMQl3wJJOdKJw8YZbKXdWD/TaIbJkVDIWEqlOyIPBgIY5ApK6KuCqIdpNzk8lNYQYi0vSnLaL5rojmOc21Y7LwDmuAosBDaDoS6rYlfBbijjgwObshqVA4730JNpwlngSVVq1RHpYF4G67ED4jg5xZsgCFzkfvHGB4GCD5xiOcOW5jmHU1IiXzqpOLb35YdCSQWkYKXkZk6fHR625kyb6No77Qqhfedn7yA2iAi9oON5xGx9Lju7S/8/DmgbV8qmBICyCMrBiAaTVEsjayMdM2V49iJWPZxQW7OF9yqcPySNyAeIqa/VDHLwJiB1RE36P9XlghkDnn7gmraKkIxbXLoVQShPJF0bwQPQQ0SP8UeqZTf1LkSPJUvvJWLFIg6g/RXx+itw5puEfgMqeupwSO4oXoVqSdC6sxzpqYoKiiFiUirYwOSzw3nr4K+UlJI8VMqlyMhRxosbEWi+sKIrYmImIlc8Hu8AtgMs8xm8eIYy7eujAT+XC8ldolBiL62Jgmx4Qtmo9SPUmRq+bIBS2PB5sENKx68FwLqSTR6jHopHh0/AYWyT0EwSHi+BGKbIHnnnkap09t4Td/4/OI521sb+5gc62PB+++gyKb4/oLTyNPx/gb//F/gPHoIb70pd+V7Cp7kVA/0mEXcArI00SA/+kyxzPxHKf3D3E1bqEbJyi7dFTLkc4m2NraxJQ2mlWFTsGqhc5+6wIelLQxDpHHhdAT4l6IvX6JD//Ix8WX+Us/+z/jqUWONWa5KYQTu2S1P+YnAcijzhZ+6e4YXxw+KwDkbJIhSBNkPdL4cvSKVCogKXrqZCcbdilVO+pAxNjCrV/LFRDtcaAAhM02CUB6DoBMtWkmkxsE5xKAPQ5ApJp1IgXrZACyChzkqXJBp09LOakq4gdN/oKhvHPnUrQSrMjfSEPWUkA5K1ais+n1EG3toLe1IzoQApCypY5tVUkjjxKdtmZefQDyeCUCePToUX06/PvVDDi7yluFwBq6SYBuaRmzs3YCYwZEltVmQDYYsBO0ARCzMeVfu5SVQ/NsIknQyPcyLYXqDprqiw8M7KQZ6FrwbkF2A+gafYb9Ld+OwbcsC6KFtK3VNAs6BhpUknXAxUUXcP8e2vdWTWCGnoG7b1vK+UUAZ+NuYNMHq7Z+cM6Yy5Mdi8H7pUuXsL6xjp2d09jc2kS/13O9J3SfUJvdZr/W4WxCUAbJ0sSOFEpHr/LXq8a2fdkK186ZfajkPlgVy81JNyA13UnG3FWeDGRxXvcH/WUAsUIVC83m9YTqHK+COhT/Y7Xaw/E3appdn1/tYRLC5gXvpVXcZOUQkGj9o2ifrlV6E+PzUtM8qQGyNXu0KgffdzQaC0VOHLIydcjiv4U2KhqimvC5RHtrQIYK8wk+TJhv18vz5lytE1+1y5nS5OVcaXJjFU7rv+ZV9KhPEeBBg5d2R1siEMwyacQ9jA6V/Q2MFlzDgU6V4N/6qT+DHvPmpKuSwfOkcOm7GnpYvHbSqvc+OHG3FaMgD5oByoQEa0Y17uRnjGq4QEaa2tWEtHatX+f3CwmYqyTH3oNdZHkimZfZfCxdeymQjuigkaSYjqfY2jqNsNPF5tZptNY3UMWpcKSn84lQRvjgdHtddHo9jbZIh4ljzOdzbJ05W685yWwmWYGN7W3lsIglUI50sQDRNheFwaCP/mCglRkCldlUjmMlVtsQpZFcDqzvnFHBqvTUABZHB7UojYs4m6B1e32EPDdHt0pjiopjRGEbi9nUZXH0Udk4fVpKe5OH+05zYvhElcnsL9Ejz/PUDrIWLSYpueHTkojoih2aF0mJg1sHGB6HmL22i7OHIdaLPpAWojMpOzmyIEdEwenS4uboCE2tv3mA6wdZA3m5pZ5uxKGT+oGsdTZLFsTN5K4pVq50qtQ5SymYwLbh1tabh6mg+VqCX6kAO1EzgzyKJcRqiMfT5oCuZlSXy2WkvS6yYkFggg1xBtJFjMI6WbhNyS3HYiCjQRFdmIwGIP1TZDFjWZbAytUcOB9NOE/3KduIWhXaPd4/11OGme6KIIV2xa5RI8Ezy9rUOrHpYqstTSCzvJSeB3EnRExaFwMcilw7tC7WJp5k3JGSwu8p0s0IVFwnbxHnkbbC4WNlUFxA2DODm4rqVcRBy23XxBeMf+hUFS+4mZB6xHFQ0To3mIzPu2wCzDzSQYvJgZ48ZuSZK4OEGzkzjMy+KUWLf9fus8KUIIz6SIsxDkZvoKj20WodYTx6IPPsxvXnRaD//3z+i5hNA5w7fwnrm33s7t5Bkcxw5akdlOkIf+s//xu49ebXsHvvHRTxHFcunscLV6/iucuXcZrjnWYo4xjDflfob+V4hICiHs6bcoHZV7+KW5/7PE4hxMWzZ2UM0jarhgSCGhh2hLpAlh+d/0p0phn2Dw9xv5jho3/qY6AS/nf/9n+Dy3GBtSxFGXAD0/4dOtfaSFsDjKNt/NI7Y3xh7RmMgg2cjzOEmQMgVYqeULBIL+ojL2kaweeHAEQrINpfUwPYWgMiFCzXIM4Bc3KXDYDEi1kNQGrTBAdAnCLV5T3fOwA5Kfi0wMYCdwMkywBE15tVALIalPpVEP/17BPFoD5vkTJHk4lKKJRld4jWYANHrL53KDDVLL8BkJC2w2zAuiIMX916Ldi3oLShL2kQSwDCQLzWALhMuyQrjDLlAlsJ/ByfUqgwdLgjA8AVv+VrLT538kGnFbDeO+TwW9ZcAllS/GoNlgZr3HMM7Ps2squZfgUbahHN7DsB9+bmhtB5ej1Wy0gF5Vqmq4AGzkp31qw/TU0U5PofFujy/VhBIHBYX1sXgEBqUNTRbD+Dv163V7u4nQRALIA2Oo/NE9mLaaIh7lWNi1K9Yjkqkf7dMojyKwZmuGEicgvODWQRwPkffH/OCaNoibGzc95arQLxHGuNyQkGC01Vq9Ho+FUPHwjZnF+uZNE2lvTixvK4qW5pRYixjoFm+9uGysZKXZMgknlMXZTxZl2Fk/TbRNZ3fioNzhrWSkNUZ81rbnz8tz7zrBpwfinlqrFmVp2gVEBccsGubxUE+s+6jYc/For3tErN50ArSM4wROhiLmnqEgGSh3Q0WllJeV4SB+j5iBeSzPUKWRlgnAK9rbMI+qTsVOiUc/xLn3oBQyGAuPjxfYxA3tcVEHWF1yxMlfD7AAuCgQ67BxdY4+pElzlm3LnOUofeASaTEdY3iDypqnUagzLHwwfvYn9/Dy9/8FWtAixilHGC48NjnLr8jPJO2hHK0Ri379yTTHKn30aSxbJGcLG7eOG8ZMCK2Rz7+/s4OjrCjRsvAT0G3xn2dvekH8DTT1+R5mRcXO/fvInj4xGGa+sy8SaTiSzEV557VoKS/d37eHSgmTAummzCx9eJ53QFPP/Kq4quOJGTOe69/RbmaY6w25OHlk3vNoYDnDlzFq0NClVbGO89wMP9XfT6fTkfyV4SrARtXL3KZmo93HrzTeFpi9AxCEQIxod5Pltgc3MLTz17DUWf1SA1gxP3mpZSteiY9OjmHgaHASZ/8AA7xyE2i6Hyg/gUdiTPizAgB8iRoCQWMKKOK73WAlSjjtly7AGQE9hZRqHSKkPjNOO/VMJ127vkFwZA1OlKqxKSZq9BhLy7ywKrSJ9+u0LCcBlm19hC2FnOZrguy2hmsl7UKD6TaoeCD7l8TTBrVkhAijsHKfU6S1mPjscgwwIA7aFiSNt9LypUlyIxKptdk+gIMlR0IFIloc4hEamzouG6pUuWSPuyCE3MidjzdohR1ULBzrQUHTL712WwCixYXSkyoW7N80QaQxJwdId9RAy8222kdKQb0CKWcwFI2IivZL8WCvsDVEGIOS2vO3102LBR7HsbK0a7XazizGgkFbPGwzELlVJWAJNxLJRHgpY0Yf+QllgJs+cHgUiZV8iKFIONCNN4IkB9sniI49lNoHWEojzC4cF9sZ9+5aUbKIsEv//lr2I2qXDp8tOI+i3s7d5GuZjiyoXTGP5/nOL/7D/89zE93MPXv/IFDNsBfvRH/jSunDuLir052JeDlVDt+IhxqxAaUp/QLJ4hYEv2gyMc/fI/weBgjO6lSzqvZD6JClwfEeMNsiMVB2aSIX7rJr549x388I/9KDA+wu/+/M/j6WksAIROWCUtR+U5Fdky4tYA0+g0fvn2CF8cKgA5F2dopzHyHnsBZYjyWOZm3mKTQtk9HQWLFRDScci31pNpbHgpsjYdAV/Tki7orCoLBWsxF0qWUGzMhtdNfiEKORvexjCiySKrBsSrRrpC5Wpw6wcJFgDJObpMc5OpfXL60IIxH3z4+Tp5T2Gi5tKMtEWdVlBikmWYljSM6KDqDVGGXdl4lIJFbjf7n6sSSzyiVvqA+JUcqWAvCY+b9UMrMD71Rw1YSL8ysbkta5bFZXLId6YSAOJcr4yfLwG1iIVVcG6Zf1YQTp3axrlz57C5uSngR8TGzrXID05t/C04bnQXTbafxyfAmM1mcpzz589je3tL3puBN/UJFrzr/XUFz9qdyzWnFLpOs7L71YQamLltwwJ8CfbaoSQpVNLXBNFc+2yu8Cuz9AIkHAPB5oOdU5MQbNzD9O0UNNUVc6HBNdU0OZeiEpAgFUGnWTAgJAkmt/eqK5QCneZT3aFsfvP3/ofpIeqE0wr9zt7HzlNBT0M3soy/f++4+DQVAa49GnAvA5PGLU1Bg46fjIjTAMnYiUbFJdgcc0DAB61oRQNDm1y9P3p/XXLSSxgWrAy31SnOgJCOg2lF+MjZ/WwE8PJaiWkaDY1/z+0eCyXQs+ldqvCI34vuz/oeainP8zWAJC6BNvcEhKjphSXWCD5k3OU6KcqnsaLuu3krwiRvY3D6Ak6dv6R0+GyET37oNIbSS406Wsax798SyPscgFheWeEl1w1pCuj0wWJV7wJMtZPnbXcCShQiIJfKAQOvLMOtb74hGZKz589D2iTHMd55+yauPn8N6Pa1okK6FQLs3bmLc+fPAN020ulIGsq8/c1vytfLBA5o4eDdd7F/8Agvft9H5W/eeu3raHciXH32WbQ4cVqVBCr3793D1vYZnDp9DmFviCxOMB6PcJrHR4q7b72B2WyCF19+RagoDKxozXa4v4fJo7t4/sMfAoIBjvf3kezfkUZf3VNPIW8p3/Po4X2Mdm/h6avPINy+KJthfHAPt9+5iVPnnsLW6R10en1ksymOjw6we/8+XnzxRaGvcGHs9nqYTGbY29/H+YuX0OsPpEN3d7ipFQO63Gjc6sTUKappivntR+jv55h87QFOTToYpl0gIyWHVCwLqkj4UatG/TAAYvp7ZimciM9ZNWrp1Dkk0a7OiZb9rCVHqBDdhsbfsggwuG40s9IhmhoeglBZWJwtJBdVoT3ZxmTgQFdQt7eYFsQFRyJKcMFhjaFcU0ujBy31EeClhsL91D7VKvQ0s2GNx3Txq0VmgnPc+4uNslakhIIqVQ1XiHF859rqyW2G7oUeJcABp3o5tFugzQNly7DqiZyHc7uSZ03pfKJRcZUWVh4Y3Ev1RSgUlfSIEUjGZ5KbCvuWsGxNfVFQYlrFqjmpVFwf833ph9/tocUeKw4H8vllZSTJ9avoIMigpASJHc2pb3EUmJSichHg6zUsYkAaAmvMjCKtkKc5ijzAaJpJZr+gUp5BOhJMF3sYzW8jxzHyaorZdIyo3cNL11/CfDzBl7/wJfTCLk6f2sTWVhdv/OGXcbrbwfe/egNb6x38tX/zX8fR/l3s3r4pYsFP/5kfEftZNpgUzCocX50kbFw3SxOsMavJbDhtbtkp/bO/iW/+yq9ikMXoVBQKq4aDGXMBhlwHggDjFs0zSpxiJq0T4d1WBz/06T8HTI/xm3/37+LFWYyNNEPCJAynjFQcOX4tLIIBDqNT+MztMf6gfwWjYB2nKHTkYHU5NzNE1CqINXJXNCCkdWoXcg0UmMF0YYGbwwogOHf5VXu6VuLeMlzriwh9PiOv2vWcMW6eyxhLsCZLtePNK2KyLbx+TlSMrxP+8cx6U9XgWFvGnK/zOe5GRfKDNj/4t583lJHlTAcTBGHQwXwxR7vbQnvQxqJKMc4WqAY9DHfOYMQ9g+493b6zauVgZmixMir2nCTBLjc69KsxfvbYKjfaW4KBimaPGUTxU4TQbaUKmaB4+5TajlIYzL3AB2ASFJruz1WBDOzo18Yi1s+689isUlDETBBCIKFUUw0Ul9fhpZh45TVNfxFJIso9N5cn/aqBq4ZrGmM2c0F2f9LYXMVFlitHGbOgmcGvr+vwA2WxgWbHaecAaEYtooWQXkjL4nHrOG48/9VqgT93TIfWXH0zd5Zfp8Hyk+Yd/97m7+p8taZ9/Fsm/Vht4Cc1pKwU8Np9UOKDNNvKqE+UaoEDSgyYOJ5apSB1iTa7bsuTLc6ZfMhYa5XdgI4P4mz8bc4uzwITffugotHhWBNcjiEbCVq1wq6loZBRAtnYVKsleKNn4vd8FtTCVytFBij0OWAFUG1+7TytWurfWz8BsTqbtaJRofSs402faHNarpIXI5UOncOSIGDVONTeLpLgY1LZUVrniwTHswTHCXDm6efx1LMvqJ19eoxPfugU1iR5SqaFtQ94/Dl7P/zkfQ1AlramuolZs11JDGd3wbqziWBWNzn2zJaNIIml2/U7X/86Tp8+jfVz5yTVOj04wGg8xVN0w2IwRLF41HNBoPZjQLbQqKYd4P5bb2E2neDaB14VetWDmzexiGM8+8J1HB+NcHA4ws6589gkZarVRjIdY/f+bWysszx8FkHY13INAZGU17jZZ7j71uuYz6e4/tLLGrzzEx3s3b2Nowdv4MUPfRDonsatt98Cju7imWvPA8OzQMgeAlzBFsge3sLB8QgbT7+M/nCI+cNb2N97gKuvfFQKEFmSSKMbPiRf/8qXsHPqNM5eesrq8JgeHuPuuw9w7cUbCNmcj6J6CkipajY7WuewJI42swSLu4/Q3Vvg+Ov3MBgDa3kX3Yrn31fM0QlRpVMvnds0DDQJupR46wXQQEKD+LUq4DY+Z82qC5VuTFxcJICQ3gEaeGkGlV2iK3QcOnFbnPY1qI1AXSBjcbnRvZyHuryHZGQVPBjYkWZRteix8Zj3bZgVLVAAT86gaWAUEPijIAumc3tRcXuTDZIF39p7rxohuEGTcfRcPhrHDJeDkSDEcTBqhZ9s5Wrt60CYdkV02iB6k7ldiY2WVO8iHfIUaWgbeN2sZHOnuJznqloVDjm96zNmjjnVxRirVYvnTXxPu2tJUDIbRM1CQZtn7WZfUdsSBYjOdkFpES2KYzaC5GcAafDILLQAGnfqfHv2+4jn+sgzAc8pzBiRPVCSJEOcHuFwdBeHkzvIqjHm8Riz2RSntnZw44UbONzbx52bb6GNDOusVqRjPL2ziR+4cQMvP3sVWTrGR7/vFTx49xZmxwfoVRU+8bEfQotzndeh/ckRit5HQRM/OLJlnsmjT0uu4//jH+L+b/8O+ukM3ZKaEQ3ERNfj5k3OAK3dAk9jmMwxSTLcDQf45E/+JJAv8IWf/Rk8++gQG0mKRYeAT00nGNxzvOftPo6i0/iVd8Z4rfe0uGBtZoloQAgWC/asINVK0GRXxZJ1E0K11zVhpwEHnRfacEYrGTTJYO+CFGsGQOYEIJbx9fsoNW40ar+twYQBHDcrXd8CB3QEny/bhPoBPMeaFA6f1+9nmFcDvycFggZCljd11dNwNQl7LSRVjFE6AVsefd8Pfwwf//SnwPaSrd4AEWlFgz667CpNiq84V/GZMMOFJnhfrbJY4Mlzs+CL3xMUrFYW7PxNbEzqLoMw6ydi42CvU5pWA9gMRNhXo3etAgsZc1Yt44VUwazXg+y5Xh8M/95YANkAOtWa1Md2oFwDWrXWbu6l7fYN6NT1V4Ho6nXZuKyCiKX7K4mltpi41NWAGkyZq5JvnW8dyBvTGd+Fi++lVQQL4NXBzB9Tmz92jxtzRd8IQKtafM1oNFrSIFgQbXQ0BrACxDyjBAVijmLkKg+r81ZPisBR3dl4DAWSfKCsqqbnXxeXPHqybhqB0Lulv5OzdrbrMiArJhUr1SkT6PM1pg/xz4/3wq/6+XPIv06/uuXPFRtvvpaAzOabVWL8+xS2WQFxehPXrNAH8Kt9WPxjy3ZsrlZO/yFgsrby17Wp1ma5CgjnvIrSrYcJASTzEoV2KSAdGQGSMsCsirBx9ilsnX9KdHRIDvFnv/+8eCjRKev9rkL/EwtAHrOHNzdbF2vxgQuRYT56gIcP7sgifXBwgLXBULI7nHiTyVQoH5vb27JRMADb2Tkjtp/d/hDHh/sYH+6jLFJpWpgsFuLwcp2AIMvw8O5dzBcLnDl3Ho8OjkQ/snXhokNFLaSLOW6++Q0899zz6KyfUiKTRGOuH0e+ENrF7W9+Q5p3XXv5VbbNBgSoRNi9cwv5dBeXXrgGdDbx2h98FZ3ZHq5///cD7Q2xgU0JLNjlPTnC61/+Mi6/+jEM1zcwfXgTo8NDnLt8HeFA+YXS7AEVvvLFL0oV5doLLwjw4kO1mEzw1ts38eqHPiKom4tsyI1LSqaK6tmsT9qW8fxpyXpvH9XuGNN39tCd5OgXgViJMvtLTieF8IN2f8lKswnSRZonmRwlIzUNqnSB1UxMO2AJMhB6C3UR4pohAI5BEPUmrqOeLYJWURDaQwtVlqqIu05ZeeXM+lsXVEmZwlU+bOeoj+8CCFfaFaG446KqnqPpTSFVC1cOF9ZU3XVYN1ftAq2cVeXw8jop1lW+q9LteM70+5w7mO1OVr7YibsuuQJpTLyn9DLZuEu60HgNmJyYkQu0bJxiX+QoPva+UkJywmPy3p2LF92pdOFV8Xwtpnc2hTXIMdEy740gAEcxM/tqGV4Ro0h2jc8fZ0BSkspVYF7mUm2jID6PAoyqGCld1doBplWFCSpMWgGOaY5XtTDnGw/W0BluSV8W0rSOjicYj6eiVZLHmmG12BpyLsdYpIeIiyMEYS69fnivtja2cf7MDu7feQuH+3fQacf44PUreG5nAx9+7hlc3j6FtaiDJJ3h0qXzGE2O0aoKJJMZbrz6ARHjE1DReEGSH05IT3AkPHa64XBDkWc1RvZrv4n5m29i8/mnRaumtRzjG4l/nRtn6s0K4HAfuHcfX380wkuf+hQwP8bnfvZ/wqtxKhSsmQMgrIBI4MYKSLuPSec0PntzhNd6tOFdx1auInS6qxGAtAL3/DkAwiqMlJXpPiOBjxckSqpPgYGCB4JpR8vMUwyHffR7EebiguVVQOroQzMNGtwqAJHgW6Ml/V39vXsmHQCxQ5wEICwoXg7CLFtu5dEme776Oj/oWQqmhDqpPUzEgryMkYU5srDCj/0rfwF/6a/8GziYLVAwiUI7W3ZP5p2TTuh6/tRSaeW1GUc/aF6l1RilSShEjpbj983g94vFQgIvG0v/nI0KU1u9UkPkAj4/WLZzsMyxL8A1gMFjDXrqMmQiXb6nf27Wd8GnRfnjqQ5b1JJoJdfWOAMgTZDZUPpME6Lv1VRe/HvvZ+D9n1tmW+cYA2DNsPNDwIPTmJhOgVoz+1Cos1ytIIXNB7RKT9Lx4DmQbvgY6HB7Eb9Y80J/zvn33wJ4+9lqoG3jZ4CUr7P5cKJ1rqMqKe2MDAdjHyidkp/GCNQEXtP8T7vUu4SSPJucv9YoUF27zI7YxtzO2wcoqwD7JJBo12nXctL4rB7H5rv/Wp4P39vup90rbeaYYjpZ1ADLQLsPpv1GoP41yfU4wKmUOLc/m8mMq+SZvbyck1CrlEpcMzPEptw5P5JmTRqeXAgpWB0sygi97bPYOn9J0k+BVEB2pALC+FVTV0+wSF1dyL4L//0nBoBY3OIXaP3xlptq7BVH6RcHqGKM8dGegI+d06dlMWHQRxCyu7uHU6d2BOUntOkJApw6rdULboXTyTHW+hHmk5FslqPjI0wnYzzPwD1s49HduzgejXHx0iWMJzMFMGfPizaDAWQ8HeP+3Vu4eOECdOPdSgAAIABJREFUeps7Aj7ISRUnHvr/M+ioUrzzzW8I+n2OFCzOOXa/bPfw8N07mOy/g+defBHon8abr38D0eIRrr7KCkyEpFSxGhvtYLSLb775Bi69/APoDQaID+7i6OAQF1/4oHYzYa8CithR4c3XXhMB/tXr19WmmBWPOMbXvvE6Pvjhj0oAy4WHWTxtM6+bqbgvURSXlSjnOcb399Eax+ilFdbp2MNglhzkLEXCICvJMT9cIChdEGzxlZQUJJeAXtTTBcLd4HozkTiIAIKVDGINzdSysRG1MYxcyR+lM5ha5LnyvgAQ03i05LqlkZ0BE5tI9abkXKoc/1inkMvCMeBmGV88aZ3bhSMqWwXHMxN2rmEOHAiv1elFjCfojm3ZRRFUO5Gfzt2mM7SWXRgIKpdcKxZNiFY3VuRcIxiT3U6Bi/gFFMrT7bKyJ+4ilnVzAKveNYXZ6mgCCqRM7FewkWGnBL+SzpAnGdI4k/vKsWcFhM4j3Ki0CZO5E+sDyGcmVC2zE8lr7YfnRmE4M0JxkopMi/055lmKBWkBXPhpZBC1kXUq6TSftdsihp+3WpgFAaZBGwuCtuEG5lWABV29sgpxWiDJuXmo81KeT+X5YKActiuEEYOQOaogRncQYjyZYGtzE6e2TmF9EOLBvTeQJw+xtpbhp/7lT+PZ7QEubawBs1gcovgMrW9vYM7O5IsYnVYbF595Xqhq5hDGoaV0Q2aSE3HrFNDnneWY+Wc/h9d//R+jXyZCwSI4kU7ULbqMsZ9LW2lcswXWigJbVY6808E7QQ8f/fN/XqqeX/7f/h6uPHwkAGTaIWVLJKs1AKELlgGQr/Vpw0sAkqJFa9dOhKwkhUMWHATCc6MhAZ8lupPx59qLxSgkElML/8CAuutqLrqwFGtDiosjSdKQa65UIn/z9GgqSvyugbpvlVrTFEUi9biNrU1dqxhI0OEy8xa0WNDtUz6ftD8/EYCwkkW9RZEhqxKxOu6sd3E4H+GTP/5p/OV/+69hziDN670j1yFWvA5QSSLBmptq8savIPidyu3nPE8GPWJ84nXatutVwXjjdmWgw6eZiPVqNxIKnYGDupfFiq2uGV7I2uuSIzUIoU2vC8otALXzsGDYgslVMMXfq+OVJpcUbFiiyUsE2Zq7RBV1K7Hj2xsIMj2Fn+1eDRwNhPB8zBXLsuI0FBBTAX5mORZsEORRy7SPis5ZHpfjv1p98OffSRSoOnCuGw+enPH339fer5m3eitMtyHXEokSs+5uz2tbrRLUc9xl6SPZXw34W5DkqjF0WRJtqP6VuU/xHlnVgLERP2w+EPjSmpggmPeAX3keRttT+1+lPPHYBjB8MGHXatdfb0VLZjX6U2M4+M+u3W+bd1YB4b9tjnPcCB7J4jDxuP87fYb4mmQpOeDfEwKQXp+uZ2roIIVf6cOm6xp/LiYLQnFTcwahsAqT2rm6scpMOhjFyVIFJzWYYvwWyiBCXHXR2zqDrQuXRNsc5hN87OUtEaGH0gzCGBRPWr2+u3/+JwKAuFyYxllPGG8DIMY2EUqezKYU06N93L17F9evX9fJFkUo4hh37tzF1avPCBedBxdBGMEBHaImU7HfSydj4TWTTkQKFp2lrrIiEbZx9/XXZRI/Q+pUXuCN199AGPXw3PUXRSibzUbY231bMqDnL5LmNRBdAB/wPF4gpEd5u8Kt178mFZDrH/yQdfwTEPLo/j2M92/j2VdeAdpruHv7Noqj+7hy+RJa2xccVQso5yMc339bHCsG55+VQLSYPMT+3h4uv/RhJyFXe9DZZILdB/exubGOs6SiMUXMzO0iwTfeeBOv8hxEF2AN+ihiVFzEmpJ2Ay+RLTIcPHiIcr7AlXMX0F1bV71NGjsf1RyIybtnIysnbrXMfS3aADCdC+lffLiTTIAG+fvSKyXNMag6aAvlhw0hHWuNDy8DWPL8EwoB1L5PqyIqlhXRd1lhQEqdBfcGdFxQpSwpx7EU/QjpL5a9YB+GFgJaPVlFwviYUhmSZdQJ2RlLqRhcHapcFUMAMBcRz8WlXmSbKoYKMlzzpJqD60SZnC6yuKlFL/UBau2pdKeEdAC+jZwOhd1qO6wZoRKjo7FstJlrmGQaGdKj6BDCa67EQcsUoEqh4geteEf07ndlegEhQj9wvuyuMSOPQ3ctfjKDri1SGGiwBqYN7oS51Q7EEUte65oP0nFNAlE2Y8oLCQ7UQpE2wEBC62cpBgRqNcyvrMSRnsKO1EWJOC8Rp2prKBuDiBap++DY0KWCFRACTemEogCklYsTTyfqywY97NEtZ4rjg7fwyktn8fJLp/EXf+IT2MAMm2x2nQP9bh8xeblRR5o/jsYzdIIIZ89dRHswFIoZ6VP86LrgQ+hhUhFxFUjp+peh/Oxv4kt//x9gWOXo0rqV4MZNYWqGlIZVorMWooqnGKYLMQO4H63hIz/+48B8hM/9nZ/Fq/MUG2mKWUQAUql1o6NgsQIyik7js++M8Ie9K5iEG9ikGyBpC50O8jLTCgixa8WqK99XOgKJbksAkesEzGvS2o5pmWQ7BTuhSyEtT7G+NlAA4kToEhy5SqSBClu+7d/CAfeOqcEFq4QagJEzLeu/F5zY41wHMC6grrOwrhOxBOQi21oNdpc3kZMAiJ0Hq8DSkTkokJQJqm4L7x7u4aOf/Dj+vf/oryOnjs713pFaB53nWOV0hhKZswO1d7RATgGE10PCZeiNjsVzZ/DFAI9WuuYmxSDKeocwGOT3DLbk9ZJ8IBhUcCLVDVeJ9UGCBYccYFol+xUEPwDTFU4bhRrg8TPefF8m8uze+OCvyeRrMMu/Z0DI4JWZ6SRWil5tm2vOgzrD6htEAbL0VarpTwwcVfTMa7QMtp23T9VSYKpUwXr8XWZfz7UlgXN9TU4nqEupbgRcQ+s561WSrPpg4O9JYaCCmcc1IKtjdRIliSfA+2sCdr6G16faD20S6b//apCvQEJzU/o7DYr1ep2Ff91J3qp0jjngqpMEsKvPh91bfuX99IXzsio4ip5/fx8/Nx2xVdAqY18D5GaPPKmKInuUE/b798iqIMLiaFsjVBPIW7Jy+Z6cBDLdiOnzwcoH92BJvJnZhT6LohExzZoQCwzAKkFDmxRqNU9WM2FFssFwF/Oig3BtG+s756XS2s7H+OEPnsHAMXi+B0Ce9GR9h35egw/H3KAozVjD9aSzBLATp5vuTiy6yxxvfuM1eYiuv/yyyyq3cOfmTayvb4izFbOBdaZMJhtw+84dnNs5g16/K0H1dDzG3Tuq53jq8iVpDLZ36xbG4wmusXIRdnBwn92VR9g+dRpraxvorfeQTffw9ltvYGNrB2fOXkAnGmA0HuPo+BBXr1yWpn3vvPENjEdH+MCHPsymDdpROwcePriP6eF9PPeBD7DjHObTKUbvviUoev3sZQw2TskGNTrYQ3L0AM8RCPW3wS7SyfEu7t9/V/iFG9unwaaHBw/3sL+3i82NTVzgNVjGi3qYyQzv3L6LF2+8JCBKaE98wCVLwryq9gXh/xkYxYsED/f2MB1PcP3aNaz1e0KTYt8W4ZnyyRPKj7tLdYZfF34XVahtmbyRs14y+o+1wWZUKZUBZ3skRQVJmQNxjnj3ISpWZEh1EJqWBrMEMgQgLVK8nBOa9FVAKP/xK4W+zObrdWkQbvoQyYSV7GOhG6CdAxcbVof4yVPu9gbIGTy7bqzG2VQmTKndTD0AYjaZ4k/uNgZuzPM4FreYxZxCQ7qmZBKMp6SyiC0uFzG6R3kghAtau6MicHETcxUQ3iOpeFRyfhlpA9KJXEWpDDLp7JMJvU6BFwN8qVpI006llxUMaPj3BBBmhUvBc5zIMbW5oBP/c+zkONqHRhyHCcjatAFmo0XSuVz3b4a4DL5oo0hagDK1JQC3jVHDEIbC/CslR4gwXeyD1X+dfXfCqOPwpU40W/w14EkRdrXTM4M9qYKEFAjSTFU98rOswv7DfWysDYV21Sr38a/95I/g4x9/BhfPddDDHEESo1uyG/AQjyYTtNlvYG0NSUoQXGJjfQu9jQ11A2+xVw81IM44gwG/OO6x34c26cTuHg4+8zm0Hz7C1iBSKqE4KPEaHAVO7mWFtJghojvWfIrx4TG+NkvxsZ/4F4B0ht/+uZ/DjdFMROhzUrDIL+bzKuPlNCDd0/iV2yO8ZhUQAuKE1M+Oq4AQgLDuxUCsraJfXokI4zmHnChV6CQGQHRV1qaoDIYoJqUGZCgAhJ3QGSRaptCCH9M+aWCrx5CAUSqYRsVqlqWaL219OvwMqTOmkOfJzUHLhGoAqRlKfcj88z554/I1BRYEScpF2vvQUKNCUqYooxZ2j/dx+YXn8Df/q7+FLAyEMijtyER7yIopqaIa6AQ0I/Fcriw4soDZAk//3GuAoLUp+T+1Ag8fPpRj7uzsiEuVXwEyWhR/pllzbZBmAeTq9Z0UsNk5WQWB/17MFrLHMCE3nU7kmeKHBZ1cs/TcG52GVlzM5ly7VxNM0ZXKqjFGtmsy5F6SxrKJdGfL1Ybc3q8JTjVQNRta/642AbL2HJF1zwW2aj7S0FV98CSdahwwseNZgOtTzOx3cn9XnKlWZxcF0id9+ADEzs0AtH3lz83mmO6YvBaenjT5zJUa5tPq/PNq3tNs542CaNWQJz0Tjf5FztHD7n7loXlG9GleHf+Tn7LHf+oDiNXKhs5v3f99gOADZp8SZq+xZ0xBa2NiIeMqVdmWmDmsGiusgiS+c33/bD2XLDidFrWyyFhO3lfyd2rdzGPrM8wl31UrA3V+o0Mi+8RJvNCKME5a6G+dwea5ixInBPkYH//AjgCQNqvlbAT9PQrWe51Of7yvM/BRf5XMngYm9cPmvKQly+VoPZIBt02uTPDmG1/H9tYWzl3kTa4wG4+xt7uLZ69d093OUVREB4IWZrM5dh8+FM1HQHeaPBf3qzNsRsSeHzyD+Rx7e3vCxb1w8SlEG5tynONHBzg4OsLa+qa6aLVzPLh1E5PpAp2uVkAWiXrmP/P8s9Kd/ejRQ4xGx+KeJZqMkptIC8cHBzjcvYNrN26g6qxpVmZ6gL3dB5hmAbKKQVEfrTzBIMixc/UqELBPSYDp3l08fPgA7eFQQBEftuFggG7UwfbmJobr6woSuOimuVBhDg6OcP7iRbD5kfaY4DZKEZ/y+DX+oOA0w2wxw4OHD6Vb9+WrVylXkwBZA3Ux2dG+DLIpuw3A3TZtQKYWlxYgSN7TAQfZIPg4siIh0hy1sa0k1V/RzEhAB1PeUaen6X+1ZWosscQ2j3zdBebTGSaHE0wOxlgczpGMYqSjFOW8RJC1EbLKIp8KSsidVZDE99QmUKxAkGbETynjE3RUFaazhWTzzYtcN3HtXZGw50YUirORjpzOXDXr1Z/xeJI98bNvtdsHW7+wzK6uGnw/jrE0LXSAQzura1VEe4E0dsZ83zn/TqoRlvWSriBLz5Ccm1EPXPaJbPYyCDFml3OX++bPWBWqk5Xy3GgZ38/g2RNKOVPRrrSHAv3fJUvUZODYe8PaqcgQydRRuMFr5XftLgMI+UmdcSc6p21vRIe6ZC69ENsBAyC1fGbDUbr3sBo1nVOkGKjbCgOngJsS+86zuR+bka7LunH50kXsbHdx9nQLf+oTL+DSxTay/BBdunqRSkamYqeHo8Ucvc0NxKSR5SXWor7obIYb63KPJKNL7QsbnsTOgY+DO51pH59kitFXvoy7v/V7uMQEyCWuJ6Y7chbWxuOWCcKKSygApHywiy/sj/CDf+7TYo7x+V/4BVw/mggAWUgDSQUgPF/Og1m7j8PeNj7jAMgk3MSWAyAVq0gED21tlNYqWQHiPbdu5aL2EmG6NDf0bH8MUIgurFAAohUQApAu2AfEAEhNOHfalCZUcSJz8dhX4GlkbcuLcE6Ia4xHr5IVxkCz2wRqF2pv+5E1g8+DZLC9dz2B5uEffymQ4urHqhtpa21aFReoqEtKZmgNI/yX/+3fRv/UplDfpAs9A29hSnKdUoDuen27/hteR2yXFWd21AIm6bnBwMjpHqSCOZpollX0Bou6ssHM83g8Fvcre/a0aqKBkQZfBQ6PjvS5WmlSZ5UCy6rbv5c4/nLfGzrSaiacY8X5vpo9rgGAo1stBfkrYmpt1Nbs57p+Nv+OOl05Bws6ffoaX3eSCLoOUF2sYJUmuVZHAeX7LIMK3xqkOQerSPnA50nB8EkAYLUi4x/Hn3dW2dAKUVJrTDiHGbjSvZN7vV0vNW0+/erJkZcurMvBfaOHMgBgwb7NE1vTOT8toPbBjv86uV/uIfSrIwaGfcBw0nmuAo/HwU0DilaBjlX//Hljx7NnwN+f7HU+WLFj+uepc7CZExKvuN5dDWVZjSIaChb3aKXSCpDlfp2lqqOJIun9xvWMz3Easyl1B2nVw8aZi9g+f0maZLfyMT7xIVZAyPaIAaeB/eONrL9zR3tfU7BWAYiFTRrI6SLFMEW3Fwc6XKZOsnpCw2JjvViCBAbOEXtzSBnM6AGyImkw7sqlIuzu9sTxqioyrG2so2JHT/JZ7bUisGU3NtVQsPFYwF4gDLeTBG321IjnaJGi0NfmhfPxVLLl7AfS7oQo2DGZKTZm0BYzhANpP6MZd1K4yK8kTasVYLHItXlhFcs55AXtOgPJ9PcZ2FD1SlvUtEJ3MMDx/TuYTI9x+drztUtDkZET2UbguKRizeAaF8r7JSk6wjnW0i21ExxdyaEIlUBM05GkCSbzGd7de4itc+dw6sw5JG44GbonKbUa2qNP+kz5gYGrUukdEzYKsjTDZDzB7u4u7t29J8COvVKSIkMiAlDXxI/ZDHH3DcBqBr/vBOy0zi7S6vtO0R83cK3aFBglYyziOeLRAvk0k74xQdxCsGihFQfAooWw7KKDCJ1WD+0Wu5UqhUe0MEWqJVZzInHButGWpFmkBFe6yFswwOCBPS+m5PTbJi7iNJcpFWoHbfqY1VJ7X5vTEm5zg2FVx/mPy3JIQOb6pkgmTxw4NBetLUJcVcUFaWW7JXa1tMVVsSEzQJrZZoZS3DicPaO/6avYXIgwqAiAHC+cgQA1OBKMOt2JdE8Wqo42D/MDG/YfYacQ6aot+Eidgdp0+BG9AueJCpLVupD1jgJpWUh1RsZVroliei72bC5YCfjod9vo90KcO7eNC+d3cOHiGXFhajGALkkf0pode1swiCZzik3xWHFhsCw9MKJIOL1ndnYw7PfRbsU4vxOhE4xQ5rs4dXqAWZJh0B+iWlD3UmGUxNg+ew5H85nqa0gbzDL0+13RPUVRgGQ8QTmaAuMZxu/cQ/boEMn+AYo0xqJcYLPTQXQ0xhopMi2131WXNQWSQoByiCxCB2GcYC2LUXZ74oL1Q//8TwCLMX77538eL3oVEAUgTiAuIvQejroKQEQDsgpAKgIQVkCIFEmVbKvehxuh1tScGH6FwiTnq5U9zlMWPDmmrIDQrEMoWHxuRGDuXILM/c2SDg6KK/3KXLWcosrRrzjNwho8m5V2A0DMWMKH0wZO6oDV9Qg4KTi0QMeCkdWATlIwYoGaSxWL61EWsEFngQVy/Hc/+9Pobq1JLxwCbAYfpDSxQW3GTzZVk2SBVkjt+bD3syDYD4pM+8HXaPab4LkUqotU9MJQAlJ+8N92zhaYi/YjUtqJaMC49xhoc2NdU9WqSl5rAnP+jTXAqwNS1yj1pMCNr9F1ZRlA+EG2aHg80GG/a9bJRgR+YgBPUEaTjhUbYElSufe3YNius86AuzjBB1dCT5bGfgpA5HeOuimVX66xy5dTuyz5VQs7fzu2D7KaYLipkKwCD3s9/96Ao5+517HQoNcHlAaIjE61etzV4N0CaT9At7Gz9/OvxVyr9Jw0m88E0OrabuBNNEzeedpu74+HDzBW77E/picBFaOwLV/X44YS/hzwx8tE6nbNfnXRngN/3/bBi85b915mRyzJ2Ia9UFcWBeexsqJzSOFLCx1qgalzFEd79nTJpek0KeTtdk/6Lw23z2G4fRazxRRVNsKf/cRVbMj++D0R+ncOKj3hnXgjJbNOAWoSo09XDpTIigzddiQBi+Z8JWeuNqeVipVJ7qgKBjvksSpfkM1val2k7KGNTWHjlOQlzVxDMf2deQF7K1SdrWz4ikuXYsd3mTz/dxJf+Q6tptd0CQWrRGsw6B5tWx1lY1PrafllrmJSifgLYHzwCAcH+3jmxesNAlhZWDXKdFlX7/y8woTQQJgtDmvaVAvjwyMsshw//7/+73jz9h0g6qFsd5GXDGhDBOiI8Jz+pxTYBhIQ6obBRnDM5oTMnKFCHDsec1lJRu/RwYFQkZTbqs3xBEaSTqUxj1KwSA1xInEl8TQNgiRjyywgh6KvlCA+y+08QD8YYNAaICy6aKUBWlmIoOygVVBkxmyeBqyy8YvzF4XBmtGQrIb8ygnCZbPSfiSyqWkJTmGxBBwtRL0NOab1NRBLSVYD3FwVHn6b58t1TbP+jp/mppyz8rOspsuuyAYgjiZa6hX9inMDsU1KxoAlZwfWtZ+KudKoDzxdOezDstxSQRQdTYlOK0PUYe+BCJ0oUstPilsFDJEKRZCqFsj8av7nCtjYhpH8dL0GvoabGptwXjh3BjuntrE20H4DpO5Q4F2xI3hJITqbChL4BugEBFCaXeaDrDCM9LYSg0FXxHtRN0TYISWtziNI9U3OrWLlhh1hXFdfOXP632tjLmkcSB59maHfydFtxwiDKdohu8YTqEUIcz5iJVKpyoViE8xhDfMSXXH6yhGwE3mRoiIvejrH4t59VPd3sbhzD9E8RjweoaDtbRzjVE56X4VYyTu6fll1SzRXFXI2XGwPUCYZ+pJ1X8Pe2jZe+bEfA2ZH+Pz/8ot4/niCtSzDXDQgQt50/SdaiNs9TDrb+Cf3F/hqdBmzaAudyQgdzj8GFnRrCklbpH0xK21MajAjz/FVy0hp5libPDRARO1bNdvHuUtgqxSsLuaLmdBEmBypXe9cHxBtiKqVM/49QbB+uKpnPV81/USzDKPl1XQridwVpUiQ0BhdNT053VGXaWPN6usHGhpsa5C1HMTS0SpAmuUaPDCZ1aq0GWEe4z/5L/4m+qc2MI6nYgWdkhrDxrB87kiZJCi3hIUbQz+Q0q7kLn120lfJumo19qRA0w8qv9VGbfoNc8biuqBuTgrC/QDYBO4a3HNNVBqM//5+8G/f27n4/xbao1BQmz4oDWjR8W4ATDMOfiDuFd7cduUSjw708PwJzqbTqewb5g5mlK3z5y/U5y5j7T7VaGM5sy5Hdraqq+N5UnC8Ov7+tTevP2nTfa9hlRPse0501idFA3dHXfRsqlfPU4dpJYHgvb0/1qvVGtuHVitU+ufLx9T3fTwGsqu397G3tvnkP3Oro9IAgKYCtnp9/r99YG/3xv/9k77nnDctkoF8/tun9wkjQLRMBToh6XDRksVwvQaJRMAxCpgYLdW8RtZbYTkoLV3MdNpdLNIAvbUd9Ld2kKQxynyET/7geUgqWzR6ysp5v368rysgHHTSWwSFu9hzkWXoSvAKJM4i1jQfNf9WKh8MS9uocoUmjtpe9zkiJaPIWRHRDNHSh79mOFDQIPXHKsbuT58wSTzRsVUqZelzfWu0n4KCJuHiCw9V3YQY1xApcxMnv15o+t6J2tqilBjj0P6/7L1pkCzpdR12KjMra+m93zb7DoCkaJM0SMvcpJDtsE2bJESTCIYghhzhCMsByhQJgKRkOSw7LEc49MfyL/2iQMMkSIsyFylsSpbDpkAABEwQwU0ECWL2t8zMW3qtPWtxnHO/m/lVdnX3m/dmgBnr1cyL7q7Kyvzyy2+55557z7XCewd3bmF/bw9PU0HLv7RqLTyj2Qp6SZh3UCCZJZpM82KBQX+Cm3eO8FN/628rZ2WW5mC5tAnn1ow9n8lwTOcLrJNxCQltWqDlVWHOhdWKoIeDBi0T6JXzMKWH3hrK59co7DlKn8mqAqlzFBtKNoTysFFdj8B8mgcwXWDQoPeBYVsNNPkfQ61mmcAHK92xbkSGnL4KXZHF2BTJpUJ9CyRtsksUl2IRMAMcBL+T2UR5FAS0BCAyoFLTWVcOjBaQBDOyqMymDoW2lMMkbU+TO22k/F6Q+iRnQxZgVuinjDsa1Z6UJ5bAjSTzzgpEKFbfgDg3ZAK8zc0NrK+t4eLWtgA420nvv8L4gveZP/n9VeubvEKLKbrNKdZaKdY21lW5eGNrE+sb66opwz7J28wbKB9LGXLPxyOsVtDITCyEZUFmg8nvVlySrAYTpllHQhuUEtjtn+pfsmOmhJZktbySvAEqmz9UvRpZmJ+GxlzPREm4use51RVlZfB5Cw2VpWRnE1COsFhQYMHyUBacZ/MZ1vIG2tkM6WKgYnxUfsvSJrIpPeELUDOHEsHMj2FPUu2KI2cxL8TO8CcLDTaO+xhfvY7kxnUMX3oVreOBBC3mzTkaxQSbBSUdWE2bifuhcKHqrdjcLxpzFI0MRdoVw9eZDDBOM7ycdfBtQQXri//4V/H4zTsCIP1WDYAwQTRpo5/t4NPXh/j91uPoEYD0jtDkMygBiMk1s7jFnKxqCHVLGzaeGL9vcdjLLwcf/ElwScbDQ7DIgAiA0LtbWpAewmnDjeCEICQGIDIaQtZsWctJDK05AEqvqlfKdmPxDADirV7lpdccjfJazDMexfWz0FmzJUlxAu0JlXUYVpEuMMQMf+O//a/Q6FJKcyL1dDkPqPxEEQT5quZi8syhc7KAX2zUrzaOuOYxh+kkSKnfz2kGSt2odK+v/1xfX18CX3GuBZ8U89G8EF3sPfb74fE01GjEObiojptjUow0PpwJcQ+74YCKMa57zk2uN4TmlcUJl8OzeM8eklR6osPeob4tZXijhOMSgJyy7YcQ1urTuwcQsTffx1acAP/mjUh5lkzcxB2goS8cgJizqUrcPgmU6hv8yQ2n9/XhAAAgAElEQVQ/ZqgcbFRjs6aaaDvbKUbxSQDCebsKvPn5TwKmZYBp4LcKA6z3YR2A1Of7acDRj/Nx48pdDojYJ3RO0eFG0EFHBAG556TwmZThX57Sqq4JcQyK9GjIbuLmRAEVAykUCTFlSO5H42mG9voFrG1fxoTM/OwQ3/ltl6AsXIaQeDj4mx8874hvvOsBCI1ShqmMCqJUlha0asl09FNkiSHX9elQTQNG2bEmxUgbYatJQ9MSBUu2ZMmgD4PfPSO+OZmvIVyHy9pqq92GnnmGbZrOld7swTX2m7MZnqeyrNFinxu7Yfdlv3mgmaWD07MbJqUFyqjerp05Fd0/6B3i+KiHhx5+Qp/SK7fE8KiFZtBazKJR0lL3CPc3Ewlo1Z1pQg+pNDwDPvPpP8anPvXbeOP2sap5LphoTNUeyWq6ChXzNhcKUckkYRvCj2xlVh8xoXhCRQ/K9qleBb2y1g4ZAtMFOpQapgFZhtgZ+NBCEVwNWkBd3lGUv8ngkWdYZFTtsjCTVkJFLZbTXiCdp8gbOaZjSmYaW2YeMWufqqumiQxcy0oIgR5aT5hczbWhoRAtNUTVoy3nhQwHF6/FdIE2jV4l8posm0X5EYRYgjoTftudHFvb69je2cDm9obVU6D8Hw1dGYo2SCsloUoEOKcnPoxpbvLMVWKs8NpaV+Ew9EgzdEkVjTMqZJGtMLAkp3t5d1ZLxL03NpKnSBYjpS7w3PboTKFIRqED52BgVVuTAR0Cr4RueeZgsPwN8xQyKmIZCLOQMKsYTSaGv8vbzdA0xbITEIYJ6lLDHF9MWg/jhBuDeTYDQxUO1wZHHQTG3EkRrY1EQNMACKEEWRAOaIaEiRJfLLCeZ2g3WTR9iEajwHTBEKMEGY3z2UJSwFQ+Wii5NEE7yTS+mYQthwGfuwDIAINXrqJ9+yYGL76E1mEf46MDVXSnMlp7Yuo84yY3p4aNETI+IfeFRi7n+Gyeoi0AMhQAud7ZxLd+3/cBw0N85hd/Ae87HpzCgCQYJ20cZdtiQP6g9QR6rS0BkJzjk+EnCZ07xoA0ZrnlgAgMMo+EYVgWgqCVohZm4wBEIbAMIZ0aA9JqNRXy6DkgdEfYyAkrW8jPk6y22JNqHSuvE/JFFKLnoYMhBLJcrt2QDGttbCbGOSGOf04DIO615s9VAIRVtGmAcDBNuO6QPcgSLFopfvRjP450IxcgUXknsW2VU4ROLjqONN+jHGvNk+DY8tCildZCyMNzBsTm3/Lecx4Q4ec0ohRuOJ+b2iDDZkL4Eg0vvqxuwrjMMfH+IEDxz6USmSQla8JjPCnd9w4eW4XDmCqYHC3BgK762Jw1JtVcJawbYPJwVmPkVnvgrce8GngsEcx2WRtY/M06vgSaYf+xMJrlJHJz6JmFUB4WmIZVzyf+/qrnIKfKKTlHK5/3iTcDA1bmV4S9ozynFeP1+/M+jkH1sgz2SYDgc85AiPeVNaQEPWGOVc2rLK7qWv5puIaSCu/PeW99ZydZBSR87p7Vl3FflOtL9IU4XMvnhI8fE1Jo2Bhj+HGoBaIEclcHDN5v2zcrW0/9x92GCwOBMMEHHW7yTFguKxeNySxHZ/0iNi9cUd0qLHr4s+/fBf1mJqleiQjc3Zh5Zx31rgcgbrAz//iNW/tor29hOJ5K45w2wIAqmzRGaFfY/AxRMGbGHx/ty2C6fPmiEqO5l9A7t9amMVL6XcqnVm1kdeHIMCnv8vna1KEiEyl5i9d3OKGJEP6jd9+K0nHCm6Hu/lur41ptOKEmbGi3xW7FgIrnFGugNjIBip7mVshnOKXhS/tZdffyABDlJ/SCAdOxKcr+3hdfwcd/5hextzdCZ21XSg5ImAVsUIsmH6U5VX59MQcDsuQFDYuxx/V7CAWNYsXqBy8nf5YLAOOPe2NJmGqxCX1klcOt4fLQCoCESpTK3WA+uoUDcVEgyGFf5lRTIWOiJPkc3XZXBk5TKisGeshuuDIL2z3sD2QYM7yCrIR5/XPknRxZngosrK13cfHiLq5cuYzLly9ha3vDEgZprA4nVgcjvAg8yoUqMCAECEyo5r+sSYbIPIbyhHOjDAagefWCJ1lUzxwz1neJknWtcIMxAuwiAigltmbmUSQAMS+NgQDrf1cwNoOzbG6DYRKso2KLKT3WlgzOcU3AMBPg0eZlaR7m9QlVjjkWqSPF0B6GVU15XTI6SgAJMsP6jt2LnnuZD2NAVoA4qIVpDKi6cfCeEiIxFyvyMJcCFew35jOEOhfMcUgWzO0h0OW9E4AwbNHYmEXB/KIZ1lsZWtkc6XyIJLH8DAcgZEAIQCgFPBdAzTAfFhpL7BuOIYGo8QSN3hDj6zcwvfYqhi++jLXeCNPjI3BnmU8nyAuqeQHDnKF+ZAuNBWlozFItzGZ7Om1gI0nRGQ9UdPFGZxP/5g/8ADA4wmd+/ufwvqM+NqiCJbEDoKkcEJrCCUaU4c228anXBvg9hmC1d5D3CUDmmBB0JVZw0GxE+tw4FviHhaPJTVAzoCpvaRhHASwQcBD0EkyTAfEkWYlHlHPX46mDsSPvbQgvciARDCGLcrTQPX++SyFYTnv7vKotb2az2VxZ+l50HK/t4YqV0Rp5bNlurT0ccHR+URq6iSmRZqeJD/4nH8KVpx5RbZAClHym0pzVCqDDg2MzUx2Mk69q/bJ1Z9VLBnRIoq880ne5AYXD2AaPg2de3e3bt6Wo5eElvPaVK1fw0EMPodvtGhMZ8k+Y08RwSfYRwQmTZ/k51zaek+dmPDsZV5ezdSbEgKUVvyOja6pNlVFbN5ZL54/a7TuzOXZi0Zn63bsRWveEq08JMORYql6mQuiUWc2wLUGtHW99UUOONTAeJ2a/uSdzN0c7AAnHhjFtfwVnadQ+2xKXx9JJAOKgqNr4bfw5Q1c5CqwP6u1cBWLqSCPUFgl5f9W5vU8rNrDO0C0DjdWAyVt0FgA5jxnxczhb56F7Po4tPNFyNtSrQf1Kz9u2KzkpBXTL4VRlJrMX5Sibmyy+iutqTw52jPI7KXCRo9Xdwc6VxzBmzTIM8P5v2galGVj22cs23M1oeSce8+4HICFRojcs8M//70/jX37pK0DaARotjCYsFLMhd5KS9xgCE0IzTHmJHppCClO7O9v4hq//Ojz11JN47NG2vJxMm6ADSA7dMG892sCBj0/CsDbZYAyyv76Wac+uPX0HQ8HRbMWjQ71jHuzrBpO1XaVV66LVvguqRNVxamNYm917JsPM18fQJi63tO90aIj0WWqa1xpwQ1M0dwBxoTi2r2/EEIMe8MbrR7h96xC/9qv/FC+8cANraxfRP2YMMZmCjhgWXU9FzAoZflZ8nMpRjGOsFnqGXamIlOvT0/A3fSOdw40FTnRu3ZusvhqSphmr385b2ijJEHghplKUQCxDZLDM59oYTZKSbJklZ9K0Yz5DZ62Dze1NdNe6xjysd00yNRjoBA4tArqQB2RejsopofhmJso2WfAqk8KYPJpK2rMcC7IQ1WYRPP8aQwYUZIaqSp0SHkJPkJXiP47nPFTEtgdWgpCwETZJT6iORtC7D5S3vDfMp6BBHOoqKAFcoUwh6TnU4tAGVKWelHuYeLWE7FQzGILGnCRBOEEsFj3+YQzZpm9qXKruzu0/qGa5/LB+mpVmymZOcUjCl7GyrD/CyCtTyMqpehYmp41/Z2lswjpgKSegGLBKaStlXolCsNiPxrIJgAT2Q8+PY3C6UK4Sw6/azQLp4hhJSohi7Fg2o6EIjBYWhjXPm8oNyZGik7fLwnF85go7GxaY3LyN1qwArl0HRjOg34N2lik9XSHGks9P8WM+8dmHFIewIn9gnRtuegd3sHjjDfzOfh/v/7f/HczHfXz+f/tHeN9BTypYI7JlZHkJQLgpBhnevdY2/sWNIX6vVQEQghQVzyOd2ZgYaFy0KR4cjD0yIFVxxDJutVz3bGGxfjYGhHN6nXVAAgDRuLCJXRrYBp5tfvoY1BrFUByNoWUjyGuB2JobOUfCOnjehsunTFBggD9qR82q8ja55770mjKHRSGCDJ/IMCcIaaToTwtMmwm+49/9c/iWb38/tq7sYtJgNqLl0zFXKGs0ra5UCHlc5cGt39eqvz0Epey3qO134wHmPZEd4PfZHuZLOJPh7AvXUx7j7EiVyA5VtRewDvllPA+P9XOxzQQgfJ8AhS+yJp7cznFiCcs+L22h0bMWe2bGqj9eq3weWG6C+lA897Rn7Tkk8fgoQS2ZScqwhy/bNd3rGN6N8ivKz05a3eXl62DRAduq9jnIOm+cnv552GwCm1CxedWmL5shYkTY30tjrbphm3Un/o4tHf/d5ovXQqnadxb4MCu8Yi3sWybQEs5Xkw32dp82tuPrngYo4r6Lj4nn9Fn9z3WLdgR/sj0OQAhItIfCbAj2mzl0TXSBwhBWHd2YnrIXyxAsc5ZlCwthpVAF9zXaDCrQyzE/IwNIZ+YOLj36hKJ8CED+tW/YRIvzRoUIH8jw3vv8ue9v2mM1BjzB8y/dwSd/8Vdx804f80Ubk2mqxGfS476J0aC3qsIWqsTcAsrqcpzQ0KDhQ6Nwa3NduSSlMRZ5YM0Ta54vxb9qgwyyjq7owbOH5LxqPwzJeraTmNc9oYTioox9l6EdKGdlSyTNkGAdWIKQOEvPKxduJjXKkye0w4R8hksRPTNJl1KiudrHq0n1K9RXUCg16yxIOs5z7+waWqADsyeJyZCbZ7xMMJ55XSXmLvCHv/8vMRrPcOXhJ3B4NMZwNMejjzyF8WhmdTSCTKdCfVqJjJDOWht5u4lmzuTgTN4Ej9clI8H74tOV5yEoQPli7p7vJin6yRD8yWfGHIQLu7u4dOEidna30e12BEacT6pTvu4F008+w8C2yCihMd5MMVadhkRhSsRRVtHUFiPFalLsjCyOF0STnWiVT0l/q9JvMMY03EMcvy9JUyaZlDHM3tHOUREIUcYvsEYhy97IMpMUZh5JEtBrBXKr38wjEwoxhrFpG7DZuHmnbWAvFEZjuJHkVZWAPke71YpkdY3BcI81+bTZgkapJdGTHfJqr55wTkDiAMTAexiLIfSG49aS3z2xPeRkhdofltxlsrFcoBcZQQ+ZN+u2XPgsBCSGEhmW8B5CuIKX28Z0pIsfVLQsNI8iBmRSPJlRMUchF4dzkLliLAQ4xlqbAGSAtHGIRjLDkCIFzB2aWb+MGMbCazczAVqMZ+jmZBmNrREjMyqQsUbNzZuY3noDk2vXcWFQYNE7xjydYVqM0RK4S9FnCFYjVY4Jmb6mTVxMqTXNnp8DG8yhGR5j/6iHPymAb2cOSDHC5/7RL+G5O4cmw8uqyHzeEQAZZh3sNbfxGzcGAiCD9i7aw56Uslg8j5pj3BqltEMVLHmLDTUw+NKcOJRZtoXcHC+V99IMyQBAZmRAWAndVbAKA8VB48CM5aqWSOlGDKqFdQBSenOj+P/6dnK+Ac51l17EuM12lhJkRDHqKwEIBTgy5hwSgDQFyA+pSJUCT33De/Dn/4O/gIeeehRFMtP4JVgvihlyinIUgQkOwOs0EBLf17KBWxl8Pn/e7JYaMwTxs3MVIwISj3/3Y6sk9YkkrT1/w9kiZ1Ti8Cf+TjaEwIMAhPOATAv3vs3NTYXncb10JsTW0ygvhutFqC6tHZwiHpwLwXF32n2vAgR+LHuP652jm2UAEiIOohyDlXLOYfAvAeC7CKty8HF/IMTWLgtBWholJTPjwM7mZ1AbPMFauOcsBiDGWjj7UbEnwZTWvAubSHnpk0xHyVaVVd+rtcIASFVsM84v8rHo/Rr/rI/TeL6uGgf1eRX/7QzLaeOHn7NdHL+egM4xLBtwPsN4RIava3Ygd4Jmjsl4gkGfDLmVQXBMV8K3wETxRza3Ph/L1Wjstuobyd+YYTFvCYA89MTjcqg3GkO859ku2hICcQCyzOK92TXga3n8u5wBsUc6HBVoUgu9AXzms6/gZz7+D9EfMaxkA3PkmLOAluxzKwLFXY/JoDQUWajN1aJMwCgkvQYezRxU7s1zz0zwlAhExDF4yzPb98ZymwggoQyp4gTkJqRwF1tMqTxjDo2QPD1dmNyqcIkl4nKgWvFtxu6zEB5laqgowro0VpConRvjQ+lcLQJcvAVAKN9KmV7zMidz0nqh+I6Uk9JQLMdAyO7uDloy7tdkQOStpsJqmDPAcKUpQ0zyFibzOfrjCfLuGljdlwUYL+1exKg3FEPAUCYyAAyNa3VaaHXbYik6ea4QFgIQxiLzHj0OWEabpBCtRoPnnig+nM+KeQu5JXkraTXEjdOodWOGG5p5fVzK1PgQX4TKcK0gayqVptIDRwbMpGhpkLPeC/taITfspzSTxpqlH1TVM0pjOrH40HKTCUBMhbcCyCsK+surLZHGvGjxsL4zx8mSyJkTYkDRvaY8SPUsgvFuC3MQLpM3iW23jdTlCpX7EgqR8WdH0s7LLSgVuVQ12fraPVc+Du1pKJZNCXhGvxgIJnDzDbHMd3JpQn+KYTdvtpqah6qhEqRmXVrSig8qe9cUzfTQQwFMFVLk88mtCryrCEXqR2yM2BipKlUgTIWeVAl+hkKOBYbdBtU0JVrwbkyml+IDDMuialGeTXFhZ4H17hBZclshWnOsK3Qr5+LDUBQpdM3ozdB4b83pZEh1PQIt/lyMxlgcDdG7cQPzO68pB2T7cIjZwT7m6VTy2znVUQhAmBezSJDP+G+BbMrMKya/k6UAiqQlXoJJ6KM0w2vr2/iWD3wA6B/iUz/3v+Dr+yNsSAWrKRUsshsKZ2PuW9LBUbaDf3GdAOQxDNoX0CEAwVwZMAWT8FkJnf04a4shchYuUcCRdJ9CtKSFCrki1lIIiIZJUMHqtOQ1V7VqFQa1YeOGjiusnQZA3JByp4gzo/VN1A2WuD7JyY2WCnV0dJwOQCpZ05AAb9aOJhlDSRsLCk1kmJE9y1poNNs4Yp2GtIHNhy7g3/vA9+Cpr38WkwDnkqyJMferrCMnC9deF1lYBUDODOEJzgA3wO4GwNT7oO6hj4EX+9CSbK1Ymk2/kAeoB2CcPdcLX7P9GDn8gowtf3cVMQczZEO4RxCMbW5uyVE2mbAmDz3KLYWZ0uDjOST9m5I9tkJ7pZdeEsi2X/rrNMBR7xtzorAqveJnSmP7BMtRnjxcJBI0sGsus2f1668y7mKweAaZchd2IY3XutHvbXJWwf72Nb1qc6xcFoCG1Bg1mko2pAJK0XnFxIfX0vXjtoRzxIdG7Ir3Uzx/HfT6eInnXvx8YzBS7rWndKTPn/M68zQAyfO7EpyHYRFAcxwzlHR/77ZsBI7N9bUNbKxv4OjwGEeHR2bPeCFKZ0GcAQmuuDTIgBd0bsr2s6KzTbHOtO06aLa28NjTT2Aw5vwb4akn2mgxNFYhwu4YOu8O35mfv8sBSKhgnKSKRHCv/Yf/2t/DcY8SkhvoD7nZmlygwj7oBdWiY4XPGILCmhs0MmkcKEwrUGtGsYWJ7LGTNe8BC8loQw+hBD4hfDJZHYXlTdY9yFIlaqZWvyDP0MybCmHxjZybORkQGkyuNGOV3l1RifRdSNZsGD24ubODS5cv48qlXWxurGN9bT1s7gGABJcjFy5tfnNWYA5GZsiT8PAc3+S5OXTXOmA4jysqqcDcooFWZvTjiIphnTaGqqGwEPsw6PfR4qZBpTImX1KSVcXy6F22BFIyMDLuCYbCIuJKEzRs1ResWk4N+lApt9TLp2HD/uJzCnHk9iCsoinbSgbBoq7MY6F/IblQzFAI8VAIgYxtanVbsS4zMkyph/kabI/YrqCrxS1s6kX/JJ9b1SLwoDu238eC7o9Gg4xno55TxeB5oSb3QBmo1b2HNix7avw6zCsI6mfhXjy5kvVHPFyhipkWV1bm0BhtXFUSLoES2R/mVpBho8HsHm4byWEls35ohv5QkndQ9JHWeaD+vd30DpXf1ZSwmcVC9gQeAipS4bKQI93H3GK0mftgieXmSODzVzjIdI7jwUhFHyUl6mtsYBB1lRCzLraqfIbGqphiWQAggcFwWVApbqmiLUOzWHByivW1BR59GNjdoqLVIRZz5v200VhkyMNzFQBhmFUzRbuZCzTQP0UFE6l98T6pjnE4wOHVVzHbex3HL76AtTs9zA4OlC6lDUiCCwlT5BXTR4aFm5XqeGj+MA8kwbjR1NhcmwwwTFPlgHzb91sl9M//0j/Es3uHpoLlAKQ0RgyAHKc7+JQAyKMYdHbRYb2hEEZWMNGcdUD434ybIUONgsSxDGc+I8sxsn6OE4ztPZNapXLcSRlehikodtqlzENdDa2hHrQQWGRnQDSTA1sn73cthKPuMT0PgIiBXJHLEhvibsTEDIjNTWOAjNliVfEWsryL49EY8zxFc3MN3/ND349n/8x7VRtkyvAKGi6jiYpWkgEhI+/9twpAnGnQOhvpKngRc2P9xFwvbXanWh8xAIkdGa6C5esXQQBZfinJBUUrGl6s71KFUdl67bK+PJ8nsZf7YXCACKAoMoEKdhlG46EqqbMvqdDHcUOGhOfivtZud5RTZWu/qa+JMedIicKMVgGQ+L3YYHU7gOuxkxaWixlCWWOjVrl2J7NNNBbdFvdQ0FMYkBJ4RNe4P7NwOWQqHrPOsNvztb2w6odqXNjYNulr23MqEOF7o3aNwJqXsbi+J4S1vLqPan+w80ZYRf1SkzbWvlG1zcej141SIeXa+I7niVeCj4+J+/Q8ALLcZxWD633F8be1tYWdnZ2wnlHafU19eevWTRwfHSpnmPd15fJDisDY29vH4eGRvnewf1CGYGlOerhnKOMMhlUxxJe2EZ3LXHNZLFaOGe4cdPpu4rGnnsJwTFGOMZ54rIM8mTB1/QEAub8JdP/fZg4HDXcKBFDximP85Zcn+Oxnv4hf/2f/D2azDBmNZKQytrjgUQaRr+lsjMl0yCCuaNGhHcRJGXIOVAjIPPEa5ElDCyJR8FqXHnvWQSACJhg4mZSp+OBoQTLPkJ8P2N0m/dzVAOeAlXxpQM2uGGUUa4V8ypyGEA7BjwSa6J2iYlSQNaS54xuAGX+u3xHc62J5eO8nE+nkBS5j5ZfjQL0t8qwHr4kzB1VCpwM3S7aKFwgFcgVXlnnPDSCY4WEvv0apZhWZvqWRERTFzFNdeXT4XQ/rcRWL5QU4GneisP2iVQ+Vb5V7t/ddMKNDF9ID52FroeFR+2vPLYCkajxQFrYKwTLmwzeAigI3BiMKUyrHwgLDYT8878gzKVYmJOaX/RvdZHTDCh2R0yWAoqAw5RWPXRzA2BVjWNS/QYVqMmaon3lACeDck13fEPQ8g4HqmwsljQcjFmizp65oq2gOGWHoY8IqrMf9QDaEIIFsXmkcWnJRGEQ2bn0T1rgKNUfUHjkN2OfMk1ElG2uFJxeEccSbZsRTlhzh6afm6DZppBvjRo824RFBEpmc4WwqQEVFlHazheZsjm6nCyWVkY0hIzeZWtbh/h4wHQA3b9nfvYFdm4mNyv1Qi6MAYu+lMCgdwTFR7Xgf+JM/wWev38J3fv/3A0UPn/vkz+M9B8fYLKYYUCGQ604IqGdi+zjrYn+xic+8PsLvtR/GsLODtfEQi2KKEQt5UkKa1XYZ6qXNUBSq/U1oSGfIbGwefBeKiGqCVEaL5VowRJKsZ7/fk7fbpHat0FvMWNhzMDUY1Qrh2utqWCFxVaGQpciBjV03lnldC+ep9PtXGRpSO2M9GXnxKyN9aa0KIVj83L38nhuhcNdAVuYEggyXZZH76RwNhr6udfD9f+mDePrPvA+LblMV0sesB8N8HI4RzuuZSW76/HpzO2IIh4wqgcf7RAU8Tgcg9estf79ah1e2q5QLP/38Z4a4KIeNLK28A8ol4fVjtTEywL4fKgwmMDEERFLuihw0zs543ofnpXjxRF/jYhaHRYg12oJxbI4XY5X5cllgjtNWu63ikXyP3m09MzkArcYLz583bf8+Ea4XhFC0ni3JC1vPxs+/Pv7OGhPOmHuoUHzPXDDJNOqeGmSUxvrda6M4KHSmgeFD/J1iBNvbO6qb4uphccFIY1RWs4bxPDM21B0RBGohjiHsH8e9Y4kYsD3OspEZ47lpD3m+Bet/sU1PPfVU2Sa2c39/X11DgQSODYZbM2RwY2ND52DBYp7P9zJbF2yd8GfgIgLV/F8GSO4MvXTpkkCFLUvWvv39PbFzDz/8sK7L6zDfiYWTJcAwHJZtLHdfD9kr01G5dnFtsUgFs+OMXeXSOJ2zLtZlXLz0mE4xm/bx1JMbyv+grPuDHJA3t2K+LUeHtUODg3mcjCoZj4C/83f+Pv74T15Annewu3sZjz76BC5cuIRm1gqJ6ZwdjOe3MJcl4yZMMk+Q8884ERmSRGTebjVx6eKWCp15/oJMhiiZatmgWjaSaWtMRgN5Rj0RMPY88Vy+2dU3Bjf0LCRieTE402u29AQYukIab3kBjBcX30DiRXOJKhV5slwwK+5H0pbL/brsZSC7469V7fYCQHUD3PrDr7tMS8ULeKyCdHLwBUbijP3ZF6DTBu55Hpb6Qr30t2LC6xrmfl+BMSglFoNZ5nkUGvQLyzGJwgBKcBYMKh+XfN/Hlo9JebsYt07VvygsKx6z8fiTIRgWUB5D2VlGEPr3S2Yq2px8c4s3AQMESn2X19hFCuLn77/Xx338HPRZKPZo90ZgGyVdMuQoz01xKaioeaiYNjzG4meU3yVDyoRBGrqWDySTWo/GEo2ZLJ+nR3jmqQLr7RFyxufOglxyGIsEHgIgzNXImuhkLTEj/HjIvCFKsTK3pj9Gst/D8dWrmB7eQu/aNXSOxpjsHSElI8Q6HJmJISRkUMKzVsXsgEd4nBjIvIV5v4et2RjjJMFr7Q181w/+AHC8h09/8ufx9b0Btoop+iEJnQCEI0kAJF3DIeuAvDbE77UfwrC7g+5ogMVkigHjtWSMFcaQKsxizxgAACAASURBVFbZZKE148VKkaE1JkRrSEgO9g2+An6s2m2V0NshBMuSOkNooaJgKoeF2A8N7zlaId5ainUhMbkKeA85Jkuef2McnYHz9bi+BtlNcM0n82nSs/xXzQ1bU0v2MgAgj1Pn11nDQzppDEOcE9w10KA0P51c3S7yzQ183fu/GY+85xlk22t46OnHMW5MMShGYsSoukfg4nlV97Y5GrMf32e1ngbhiTNOvGp+nTXnlk4lNt5V+5YvUgd8q5pgY4j5V+bE8bWw3HPCeqOh4NK5gYXw5+k5KnwuXjyRP7nuce/gPm1rVQUyHUzyfTL1xvTbukuA4RXk+R6NYD+vVZg31oHnLyYT5R5avSVj1nnOyXisv7n2KNw6Wjd9/V85Hmud5Ovk6Y/Pwn+ljhlJBnvYr8au2OiG8m94jIuueHK1F9RjP/Lldsju7i7u3LkjoOVrd30vM4lfD/WqmCO3J+w5NrC2tm7FhbOsbAefC9tEsOBjl7YCgQYdsXz/2rVruHjxopiw1157De9973tLKWjeE4/zNm5vb5cqbDyHs+QEIA44eZ3YnrE1onK+OgitWH46tU3Jig7n119/HcWETo0cjz/+uEDHwcGBgBHvhe1nPhO/w7+vX7+u/o7tEX+WakcA8FazzJy5NgyZ38Q6YgTmOTa3LuDypcdD1uQEjz/GPUvxFyEvL3Ki3tsi8jX71rs8BIsGNPX1KVfGBSbVw5dcssJLgOdfuKocERpLrTbVkboaQPxH5oK6/CYLG3RCbTqEieXxna6aY39rQAemgfHMTKJ2ejo2nOIJW5+8Mug1U62gV7nABnTuG50b8KtGCCePGdjLcajxsW5Arh5hC1WHPi+O1dvmnmun2IXc6e0LHjg3UGNDlQvJqgno/aFCY5HRWO8zb/dpAIQbhi9g1ca77M2MzxH3g3lnlidvHQSd3X/LyaqxEbBqgzlxb1TAYBI34/3L/A1npwK4WqLEncKuYuY5PuINNfY4xkC4Dkx8sSWBU+awBBbEQ8Rk0HsIocIpUm2qfL42FmijdqP2n/SKOQCJAWw5HiiBPDUPe/wMYwOo3u74+UkxhDn+ZPwCA+m5IB6Cxr+18QTgJglghadZXsyYNTmYb0VDkEt80ET2akBpStnaBVigPEv28dQTE3SavbsGICxEyPsjAGG+ksiVYYHG3jGOX3oJjVs30H/5ZbQOhpjuHaGtOPeF6tPQ+58RgCgUzV5Wts5EsKhqdcjnMB3jcjPBtN3C1byDb/2+7wUG+/jtX/llPH1nH1vTKfrMU2BxRzK6qtVJGd417Kdb+NSNAb7YvIRBZxsbxVjnHjP+WNLZ0vQqAQhjlLVHBgDCTZC5IGYsVYno/gwNr1JtcCz2gwDEZHgtd8CNLK24GoghpCXk7MUMprGyBhBtDFkIrrPTHGsEOqawtTymyvG1lLRuMtIMpXIDjkaSG2H8jhtzPn59bWP7xwRRzPVptbHd3cB6qyu55l5vgP5krDyaWTtH99IO8p0NfPCvfAidnQ30x0MrtkmAF/Kb6uvO3VsEqwGInc8A2lmv08DG3QAIq61jYg3181TPf9k5tDR/gz5pCT4jhcLqGcdsbqVi6M4UsWDMIwwCDzQKHYC4p9+fLW0DX88doHD/poOC7zPMi7H87rQqRSMCE2JglAnJlvdTCGhMy9Bh5U+yHRRoaTTQpZEdDGAfN3U74LR1b9VedvI5GgDxsAG/hgMo3i+vRxBBFoEMwYULF+SV5zFsK414PitnRnisg7UvfelLpaRyGZWxJMpQAZB479N6GxwG7E/lR6yv61q8rj8Hggr2NfcwPiu2jd8jaOBPVq9nu8hw8LnS6P/KV74iMML7et/73odXXnlFbeQxBANiIIpCQIZt9jyiuP38rq8fJ+dHFYLG++B12TYCIfahlK7STPfCfmTbeW3eB49zFoYAhOBIoYsaN5XzrgLTrLMUwuhEpVqY/HwxlV3L8GCGdK5v7OLihUeCVs0ETz7BPZfrMPMKKZt4+hy7+3Xka3PkuxyA0Cdohd64KDCulls1Y8OVnB1MGxpZ/X6BQyW9MSmY2uNzeTDW6dWIwk98IvmGoHoL4fM6m8HJTxUtl1vz4/xR8m/fQNWWWmyoNmdKyHo8Za0abmy41xd4P5eFKLm39mTs6nneLMVoe8TKitjUKoTL7soXUP9pdROWQ6yWNplocqzc1KJ7jo1N//1sABAWi0Dzxot23Nf1zbC6zjIAWWXsntd/vljHYyNejFcBquq9FIeHDEUxyt4NfgcHFn4Ts0uueFLRxFLgiSrJV4urfS82xPw5+WLMvycEcFKXqcK86pufj2vfqCh3rHOTCB4bk+Gv0wyRePyXz4PiygszcFeNdb4XA6q4X3X9xhzjgqXkeQvLeTP2JgEeN1fW5MjVTkY3TaloFWLIWavFfA9Bv93norzqoX4Q8xCUy7GHJx4boJ32VH+DetgqOHkGA9KYcGNqYsJwnxSYjEdiQJpHrANyHY2b1zB65VUxINM7R5KWpgHDRPbZtECXG3ipnGZqvGrtfIEpY/I31jCbFehOBtgfj/BadxN/7kc+pEKEn/7ZnxUDwhAsMSABgKjWVWBA7jQ28BvXevhCuovjfAOb9Mw3UhSNtvIVZnNmoXCNCo4KFdSkt982SyiHwlnMeg0Br80DAyDdtvpiNKKBwVj+KGRV4SzMCbFK9vzfE9Jl/CvXKeQYKA8gyFSHaunmpa1Cr+JxU803i33Xcw0sieoShRw4vhcz0W7c1g00ZxUZcjgSkzbFbFRgPp5iXliCf9ZqIem0sT8eoDcvMEoX+C//u/8GOw9dEgNCtky5FB5iV9v/7woAaD2u1rB4DjkAidMY7tbEiOdwff4tnaPGgNwN6KgDEA9Rjtdr2dRGSyztN7q/wBj7muSKRKsM+3g953f5PGmYumFLY/XRRx/B8fGRDFUCyTyvku61Pk4mMiz9RcflcDgK4UFzZDQuGyxmPDFRgbBmeZ7M2rrlYC573qs1PXbQ8Bo8V1yX5sz+1xeqEG8fp8bmMeRxQ/fMnzSGCQIee+wx3Lx5U6wd20WRGe8TttmBGQ3sl19+uWQPPKzN12ADGZXtsGrPY9vH44muRZBAI54GO9vBz1588UX9/vTTT1uuZZIotIlGvwMI/uQxbDOPY1gYjyM7QkDAzx599FG9R0BAxoHnIFvBz3n/DgBi+8XGahxaXu5gJwx6tp1hVnpWQSSG33/11VfLkDCOETIhfH35y1/WfTr7pvUr2l9LG4r7nrZOhhdTdIj/uJ8ynHmiws15ewPdtW3sbF82Bc1GoRwQqxfC9YM7xgMAcrdr21t8HDchyqMRpVptyGJKhREuGAmOej0NSIIEVRWejBWryRcnBRWiqO8vRdPgKYoX38qL5PH01YPWosICMiwQllIppzL2YrR92g1rMZVUrwGQOkL3QRob4Cc3JfNclAl0K5LgzjOgqwrWy2FUvqA4AxOj+PicVghrmQlYtRnUjykX9PRkIa54M6obErEha+uv125YnoR1MFF/rlUba0lxtT6sg8b684zBqTND8f3Xx8JSuxZk0liIz+JKZZBFdRFkaIZ4ZDMuXM2qWixZ1KyeIxTf63ljMVYhiQ0I/51tKnM2guHnGx2Nfg+Rixf3+P7jttTPb8XkQo2TcEv142MAf7J9DRnJCn3wMI2gxEQHA3NMwBwXSXGbkg57i5hLBdbDkFH/M8qI/ywdvizOyfwwC8ECmo19PPH4EJ2MDIhKW0dVnBsyKleFYNHzz8rYDbKNvMiEFMMcuHULGPeB116H/Cj9ESDZZob2hkrBonO9c3yvqUQLQBW1TssK8nzleXzuxi18+3/0HwLDY3z+F34B79k7LBkQKjMpByQKwWIS+m/e6OML6QUcNdcUgpUtEowYYkZQRxUsLpDBka4kdK5Xqt9CdTtuiu5lrxVuC4IBDDEtpmOpG1HQggDECxGW65vEJjj+6VCxnBJXwJOIX9jEafSrTpAMC2Pl9B2FqxqIdqNOY4dP1MO3gjqesRz0Vlu7vFo036cHmGPa13OPTfdQTDdk+T7zEzj+mMeQs+K9agLZXGaLlHOz1sVhMcTeeIC//T/899i4uIMBhToaC4zGjMmv1r/YWeDr5bkGaBRXf3KtD0VJ3+JdtzxdxIDE6/vJPXR1A8iisW7C0toR9hL1/wqnXax4ZWuiAQv+83WpYmgDyxSS4fk+jVsHFTReWQOMjBz7mQCEDh13KnmeiZ+PxzCciLkAGlu6JrC9taV92MN9vKq8e8W5h/JZ87we2aCwrYhddrGE2I44rUBm3JsUrTGwY04stpl7Mt+7cuUhAQp65W9cf02f01inoe5F8jqdFvqq5WL5C/we74O/08DmdzwEq9x1PI8hSGzX3+ff1ZyDkrYZmsR/ZC94braJoIjAgoa715/xUCr+zWPYdwRDBBMEUgxrIpBhm5yBeO655wQEWEST5+ZzJci8evVqWTzT98HlkXg+AHEAw2tz3JAB4TghuGD7fazz72effVb9R+aI7ed7J/ssivf2OmjM/RADbwy56ZySBeHq1USnu4WtzYtiQLJsgWef3jAmvQzBegBA3q4l7pzzhiRqNySotpSmGI1HGhiMj64ed6CkyZbMWX2cdZiJOI36Kq34JZeRxxSsprG1TQaj5l47wOyBWGXiHs4UjekKjNh5XAXutLOGNfDUi9a/b0o3FRPSbN5f/GE9QuCEx+68ueVryHnHvdlujY2+u/luVHwyPjzsryfP4OcPQ68kx0IhXtvQ3cN5egNoewVn4dJBfr5VHtB4jNCx7aEzSxtbWfvlnJu/j35XNEw0dlde6Zzzc/xIUTrqT/7O1CKSg7dvFzg47OP42DTTs6yLNKWzwox5fZfnCLksJqasbHUdQiqcSkUEIFmDIVgBgFCel0mWYgeMiVsFQNqBORgw1CdhyGIBDCZID/roX7uKxcEtDK5eQ+d4jMmdfSlcsZ4KFZMY2iL/lgsASHaXwMmqokudi0ZcMcbmbIL+dI6b3S38hQ99COjt49Of+AS+oTcMDEhaJaGHSh7KAUm38fnbBf6g+zB6rU10RgOpbfUmvB8gaVrNJHYUQcNUEuazEDrEHAn73I1BBwpa1UKtHKklzQq0WpTazsEK2mQdZFxr8BnmkuFHh0aIZ1dorZJ7qxApGm0EITQoyMSRWbFqxAyxbcnhRBBhykktGQL8vucn2ZpoCc9yvjQsP4WGTiw162PRnQr8m8adh1TY/Gyo7hKfA6vB8B+loxWTTwW5pIFjhmIlCwwbc/zkf/230NrakFJgIySi+7Bd5eiIjdHTZ6E7JpZj8O34NxeCdZ6zpd4GU/SxHJA6+DnP8aX+C+GlpfqhG+QuwrJUt8gcRVRQ5CvOS/B21ZmG8hlJypyKg8bWO6gzMGA1jMzRwcKKVOPqBUBiYNRzgzimHn/8CQEQtYVzeT4Xq8BwK4YAcRw5W8DvcSxyDPYHg1I9zEE3z6EQ5PDyPltywNWiJpaeAUsGsJK8EvUtNMxDqKbTmRgDzizew/4egdZIVe339vZMQn42VUjkwcG+vkeAwNAh5lzQ6Cc4cFC3igHxGj/19vNvd8yxTRcvXhJ4YP8xZIoAgdeiQc8+44tAyZWm+J4b/jyGxzsbSVaG5yJQcZU03hPbRwBCcMLve86G92Wd4Xfn8skNaDkEy9aLROdjWw4PjsqQMnfO8jP2MfNmeCzbxWPZz74OulNuifWl6hWlvKXOyNBmrh6aGAIg4jjmKdqdTQEQbnJcb597ZhdJg2GD3HsY6XMfm/DpC8tX5ZN3eQgWk7jHyFtmUKjwn8czKX53ognKzY6boD8oK5I2RTNhAiAtsKoY0VJFH07+6Hy+qC8vAhox5UDzRc8Xw1Ue4Pj79YW67rlfjdyrM1gl3GoA1g3Os9Yva+v9jbPTzn9eO8rPzzNAV31+L20O54nbG+zGkx1wXpuibywZ+vfQLimwBQ9yyApaWlAk/FiGYS2PszrzEd/IWQBk6bhzHj8ZRTcutYhHi53IYtaliEL3/NjltliH1se2bcAnGbAzm7Q04Gqsl2v0R8JRPLzXB/b25ugP6N1jkij7NEPabCrRj2FaIRqyWgq8xhaXAGroEYBgD48/1kc7O0ZzTnlgbbVnAhAWFOQmRwDSaJoMbzKaCoD0XnkZ4xsvoP/SS2gfjVDsHagQutan1IxH1bkNIVhcplS1IgCQlMUTJw3kxRw72QK9BvByZx3f+sEfBMbH+Pwv/a94Zu8Qm8UMg2aqnJEm5a7VbssBudXYwBeOgD/efFw5IAQgLII1YBFXGoBJyJGT0hhrtZiUtcLPVLCSOUhVgm9pRJXhVZQapxHHOO8mWm0q3ljYrIdoqBSqiyQoLKmqN1HWAQoKhPwOjVCORRbJvHBhVyDEgQI3fv7jkDTAQAbMkrHLzV/DxtCvqc0Yy8cXDZlK+cdrm5gDKi7IJ3BFo5Xtkma/7QIGQFRZSf2HvIkia2DaTPFXf/zHBECOCcC4r9D4DUVW36zxX86RIC/v+84y+xASXc+YUHfLVqw+xekAxI8/C4hY8n0ltOLPx/c8V9Vz45F9RPUw/owZ+Zjl9XO44WxAwZ6xQGuIyfdnThDBMWKsF415Y9j8WN4HGQHPJSCr8Morr4Zk6Bm2Nzfx8EMPybimF57Xo+eb44jXcM++vOchEd7XSB5LEF1fF+92RxYApBNlxtAp5r5a1W6OZd7H133d1wdgzXyBROFQOzu7AhbeT1euXMLtO7dOABAa+AxjYt/VGRBvXyyBHT9vt33s50IAhOcgo0FlKp6bLBENeDIarngVC87wHm7duqXrM8fC80Zo3LP/CEIYnuXPhYCJBj/Pze/x/Mb02P7ijpF4f3J54uWxugxAfKyxjXRoHx/3xDBxfPB58/qe50r2xdkyXof9HDP42i3CuigQTDZZtb34dGz8ufw4mWausGmzKwZke+uSOWdQ4Kknug8YkLudJG/7cZGxyFxyeZy5qPP5unM+2CnaZEqFKqP8nQI2C6kGJmMPrds6fkxp+5iChxtYd+P5ifskDmE6y3jzSRQbcvF78Tnjzey89tztsfUNctV56yEEb+rZ15BMea6zKJw6UIj/vlswUD/H3X6vXIVXjJnI2F7qp/q55UGkjk6kxBHOW/WlG/2nNax6/6RKvSDKysfgx1IdytsYggLDVLCOsfod8qWeOBelULNkRQhdjdY4rQ02UTWKl9sYo9dVCNc/t5Ln9nWf4y5oYBx1SJS3wyj0cusmcPPmEYoJq8x3MBgzrZuJgibD62sGmRE1jZ5T5Tx4DkjfktCpmiWZSQdgqxmQdDqX84M5IAQgroKVHQ4wunYV2cFNDARAhpgfHKNLgxkzFKwbQeOIBlqQb543WHqKAMRCoNJ5ghZaSMcTNCd93BmP8Up7Hf/GX/5LygH5zM99Au89qnJAGJHGSuoMKTMA0sV+vovfPlzgj9YexVG+gfaoj5y5PfMcc3rx55TFtJo/MuJDvodCsGTAM4nbijqWIEKhVGbUExzw/ukMYk2ePCcgmJri0dwSZJkHIHlLhviJzTApdP6jYWfGo8VRk0lhYi/fo3HB83P8evI4DQKGePFFw1JrKiPJQs6HGavutPFK7TWZ8FJy2gxdN0IcgLgH3ZxbYfwGNofSuvRkcrwpRTdLMSSrlSX4T//ah3HhkYcxmE0xJohTXST2aVARO0Xa9PR1tMq5WbV32H2evQqXU+m09ffcE9xbknu5fM4NgLD9DgK9zz2sqry3IEKgbTkSGYi9yg5M3OPshqcbf75nupFsANVziizk1a/vx/hY4/O/fPkKXnjhRbWXoZWsTUUgTFbvOCRNr3W7ur1YwMD3bR87fk/86W3V9cJ9xU6d056g1SqyemaU/x3RGZvnYkL47xu/8RsFAMjYtPK2GJD19Q0BC15LVek3urh58w39TiNe4WKjkbz5zLNwIBeDPN8vXAWrvu/H3n4CIfYZ3/OwK17H+4fgjqAhTuL23A2yJMwTefLJJ419ODwsc1J4LgIQjh22medguxVyn6YK2XKw4s88Bq3WZnOqLNtRlaiD1iFG1IzYb+u6BkV3OEYsn+hIn/mzZZ/xmRP4OBO15LyL7ESNWTqvtH1a0UFrUlA1DQCE9e2YhL67c8UK8hKAPNk1Jw0l91Rl6s0aLWevCV/NT9/1DMjKPKK4B9/uZ/N2n//c0fAm3PUrz3W/N3C/1z/3Bt/mA+73/u+3ebbgVK8TKOWMz96Kvr+fcwTL/35Ocb/d59cuQUhVLowfscaIFRS0XmZKxc03Zrh9ex+9PmsybGK2yKWY1+3SoOUxM3TXubHJRpTniYUBm8k+Hn34SACk3chLAGK1KlIVxBxMC7EqNAjyRgaqYFHqUzkgrGo+LZCMCiRkYW7dAY6PgDv7pByA4RiYFUCLssBBfcpQkPWSki9Ch/l9U2+8kwOH+5i/9Aq+cOcYf/YDfxGYjvDZn/04vq43wsakUBK6lHWlMqWtD6O0IxneLxws8Efrj5UhWAQgVMEi4KFIABMeGVwkGKraGSyGaF4eVkInQPGQC+6irmokI4P5DjTweF9kf6Tua/KgfDFfjwVgaXBROITvMlHflHxmKv5pIMKdPJ6jY8nkXqeB56KBYaFVBjLkYc4DCClDCqvBep5tHRsubmTEXvqUdVLcbxVUu8SkBfCqLkpTTNhLSYIf/dhH0NzckK7YjPknpeFrbXJj1KeEWJZzGmnHVAISy46i8wCI98V9TOATlcGXJ/R57T9v+sffL1fG+2ju0vUC+6TCuwrNMo99ZWBb/oM/Fxq6TzzxJF588SWrNTFfaKw+dOVKKb1ahR5VzPFwNJLaHp9N1mwKsHgYll/br+n5J/4cOZaZ4O5sic0pC9vh2JaAQugYAfUGDWbO2UQhWAy1UiL4dK7wssuXL4uFIFvCNmxurWvOcL6RufFQRBryzAGJ2UBe29tXLkexclk0hisWBNjYYK0zqx4eMwD8nQCERjuvTRDk+Tm8PwIIfk6w4XK27gzgT859Hk/1LP7kMS43zL8JUHicA1t3IPgY4NRSAeQlARYv7mhHWXibqT7y/OPRRGwT22yFOKel08rZFoISB2y2JlV5Tg7orF0s8mshnCxma+5CA0bOgBCAbGxewO7OQ4EBmeDpJ9fMWdYgW/wAgJy3hry9n9/nYhSUAO+pjZHNc0/ft13n3r9q37QBe2+vyHV8bye4z+vf80Xfoi9659/3Q3iL2rPiNGc92ndCs+916L1VPbYEQPhH8CC5NLWW9FTF4WazBlots+BvvlHgxZdfx3SxgSTdwGJmRpxAC/f0AFhY3JTMKkOw8uQAjzx8hFZyhBZjb0XFm+c+BiBkT2hME4BQRpdGxoi1hqI6IGRA+teuY7F3B4cvvoz01hGagxEazA9gXkKjQCvPMBuMQh0QixSVGa8QLGOlknaKVmMh5uJwMsWN1ib+/F/+EWA2xv/7if8Zz+0fY2NCFSzPATHZ7xiA/M4hAgDZQHc8FAMyXuQK2ZrOBiaSEaghyvDK6BXhwRACAhJ7r8zp8PyPkG9BxsMSxcm2MXTJ1y2yUmNMJyaby3AU8n3c1AnU+DzoSbQcpwqA6AEGo7HTapceZL0dKn/LCxsS0D1HynKqKo+9eyfr7K4ZV3a9uqe6ZD9otKRJBUBcSjqsyVqVaeAwj4UqSQD+i499DNnmBkYsfZumKJjEfI5M7nnT5CwDv36/J891P3tH2H3OZVjub5Gq31+IOjqvW8rPz+ofPR/lf/jYWt6QnfnwcCEaoY899jief/4FGcw7W+Z136FnfDaT8UuDk4aoG700ggkYqLjJ98TUBZEDGqAEMDRQKW9OYOJGrIVRVbkrcf6Kj0E6IxyAlIxOZgwIgRRDl5gAzr85zGjME4CwUrfnO7HqPHMOCDw86Zu/M+SJ4VHOIMUMiIMAV53TbI4KdfLvKkcHkje2eVwVAvTvsE3sQy8WScOe/c1jyWLw5d/l716/xIEej/PcFS9cKKY0yPuyP70fHWhULNSy+JABTROR8Pt2AMLvsB0EIM6AEIB4Doef05+Ds2ixglrsUHAAohRBBcjR6XQyBGsybYgB2dm+gvmUYGWCZ55+AEDuegF4+w+MF9HYGvHFpLYARgZTBT7O8kCffQf3l4L9VvTO/Wwi/6oDkOUN5614Gm/uHOe4D+/mZPe3v987dvW23VUm+Wk3YgX/7vWlby5NXcGHEhQbA8IQqcwkg6nVnpkwBcvnXH/tGNdfp396DVg0MS0sUZUW72g8R54zQBeYU/d/AbSaR3js4WMLweKGMbMY3lUAhAxIE6kYEAcgzGaXIT6YgADk6NpVjG7fwP4LzyN5fR95b4Q2wykSFngcIZkWWFskyFWM0LCVEyIsfEcgMkkamE6GaE6GKDpdvLZzCd/8wx8EiqGFYPWG2KAMb5ZKwpc5IFbYMMEw7eBOtq0ckC9tGAPSHQ+QI10CIKoe76F4JhkYcB49xPw15IA4+xGF85D5qGKtyb5Y6IG9x0KaTRlnFg5rYVf8nYwI+y0Ow3FWQ/UzA0DIyDwthS4FD6KuYYU6K5EGAyXl0JWF7sZnpXQYgw4e68aXG03le2xfOQSdpYrWY8oCM2iiAYzRwI9+7KNINzYwpPeWYWkcPzPLeTnt5deODWkPz/HvMGzHQZQbOXb8eUno97N32NVjVapV93AeA1L3X9T7ot73dQBy3vnPAyAWimqt4LAlc8Breo4IDVgmmTPen2Px0Ucfw/XrNzT+Ll+6jFdefhkMuaJh7MpNBCcC0bNZaUQThHhiNRPP+ZyYX7elxO++zm9e9Uw5rWIeqNo1Huv8qjsSCmW6VDTFKghAyMTRQcBwJ2MZyA7MFDJkktF2XwRIzGU4PuqFiu4FdnYNPPHcroLF3z2pWztkUBvzeebGOZkTk+K1p+ZqZPzdc6nIvnhYm7Mn/n0e57Va/D0epS1SzgAAIABJREFU43k67BM/j+V1NUp1KQdQBAU8B8GKi0TwvA4cPCeGz7NyYvhcZ16X5er4nPa+cyDpYXTVWlUpjimvmOxwWRfLxC78+TjbEbOmDsLsmmQ6uIKYDK/VAQnzNoRgFbMEa+s72N66jFlBr88Ezz6z/oABuVej4a39ni8evqmsAhJuZEfGdjjMAMiyDGhFSazaFk56zN8KE/7++uR+XdD3bgCGLej+mv+v9LdD39/PI7zfx1c34t/M8yivfe83cO/f1NYYijOFRgdVnooVXChpmjKpoSKFfrIoqQkAp/jKS2PcvDVCmrAeUCLzOM1yjEe2scuLTq8cErSyIyWhKwQLTcynMxUuNMPCDHzK8C4YrsX6QHMmfUOx4gzBSpgIrhCsKdLhFLj1BqZHt5DR0zecAb2hxYhNRpi98gKuv/gC1ucN5MwjsZxFy8QhqJEybgPTluVUtGcTjKgys76Nb/zB/xiYjfBbv/BJPHfUw3oxxYCGiQDI1ADIIgCQ5jZ++3COL208jqN8HWtLDAiTpC0ULAYgFoLFHmSGvuXBuHGu7bOsah7WZzIkAXQIgAh82D8VfqNh5aBD8uQNsS40Ppg7Er9OyLBGA8hFJcwesmvTSFKvBdbFY7/dqNJdhLyhOOzFvaWxARa3Q99XTgpVoML1xJqpRL1dXyFzzKdZgOUuP/zRjyIhAGFIFu+b4R8cO1FOQ336xexMzMqsOu7k5+cBjPM+P2cxuAv/yXkAwdBhdJ2QzO/vxN8XuKp9HgOUN7N06YmFzdvBsDzRVMcMCeTuOWcNCOZN8H3mM7z66lUxBu959jmF+WyEuhYy4tfX0cpz5SmxIjqNaDc6HUy7ohRzvKZMIE9TGdFeOJDfYR6B17ngOZXrMDK2hDkUNHJHE6rJmfQu/2aOhzMDNPwJhFw9imFDHs7E41i7hiUJ2DYHSwwrc889z8l2+Ms9+27IG8NheTCmJmagqgzFLMOxquKkPpYdbPizjSu3uwHPdjgg8zwM3qMzNQ5IPKzK+5mARBLZRaGQKb4cAMRjyea/hYPGuUcOQNhWHwfeB/o77B32OR1UBmacFeK12Xee0xIzQw5MKiBHUYVQSJkhWCsAyGyRBRneS5hOqB1fCIAYK11LgHyzE+AdcPy7PAfEF9B4IV1l0tRBSLXiUXM59orZM1kFK04DH2+FBfgOGAkPmvAu7YGzk0Dv7qbudQzfJ4DS17kA3+s90HTjwh2HMsZrghmGSvTlhhEUKhj6ImMjbeKgD/zBH95B0mgjb3bkYcuaTHymd4+FRoEFPYtkItJDPPbIMVrZMVqsYE8AQgZA3rWkBCBUwiAASWY0+BmC0MIsaygJfcpNf1igMygwuXkL88PbaOzto3U8Bg57ABWi5lMc33gFr1+9io2UeSQLJFKdCiX/CEAWVIFfoJ/MVItjfT7FIMlwfW0H3/bDPwxMx/jcz/8cnjvsGQNC2dcGkNHoDZICZEAOmswBmSsEiwCkSzZl0VASusrkpSaSYJKpNNrMc2fCbRarvPT8QsK8QEqQAVfYkwAHPXheAd1Gpow8xt5HAEQyvIEBqYdHmfSrvcwIcJWbsHKX7IjlPzBB3gGJswJufAg0SkigkhV3YHIWAKnAi9WT4t+K2WZScKiTYr1jlbuLBUPwgA9/5KNobKyjv1hgovANqpyZUb3M4qyetasAiHuC+Q1PsvW+qcuknjir5HPvboW416POAyB6mvU21ECGDvGQuDMAypttowOQklmTIldWMiDsW7ICBAeUj2WSMQHIyy+/IqP1m/71b8KLL7ygECy2z4oZWqgRDWKv8O3MQJyAzraSPTB1Th+7lpDO48iYuOHcabc1Twh2+OquremzIyZBh5IDLJDI7xJ08B/bwr/5k6FV/OfGsQvf0Ehn57N9PB8Ndq+B42FkPi69Xc6w2VgzYQp/PjFT4kCE/blKR8TndWz88/v+t+dNOGvkoVlu2Pv9xX3H3y0J3+oEsR8c3Pic8Db6GqA8jJqyour4BMWyE8nkLG4bQrQ4JMeTka7B9noODfuQbBMBXR2QeTtsvhp7rP5bAiBcS0wFywDINjbWLwQGpMBzzxoD8gCAvNkZ/7Yff9L4qC4Zgwr/3Sn5VURwvCqeznO8zev3295jDy7wte6B++MA7j+Gykyle3tZ9fF7/romDxdgr6T9ZlthAGQJfyydwu8r5CfIOK2CJmeLBCxo/ru/f4zhYIZW3lVOQprmyLIWxpM5spRhU3OFJRGAPPzQIVrpEdq8bqiE7gCErowRQxIIGphQPV3AZXiH84KFRGSIlzK8r17FYu8WDv70ecxv3EJ63EdrMUeryY1ngoTy4dOZVUIPrALby42JAITXmzYTNBtztMZDDBopXt+8iG/70I8A4wF+8x/8DL5hMBYDUgcgTDAfJR0c5rv4naOTKljjWRMzJjenlmR+AoAEFSwBEC9EGIxDbehBzUUhGgoFCuAj5IJ48q0lXrKPK45KxEoAEnFstQZanOMRrFc3JtyQVA/x+5K4dJFCZ0Hs7zK5mKFsrpwWGYKxMbVstFQrvtgejgHGtguAzFVg0BkQ3VGDyeYLAZD//CNkQDbREwNCmeM5EskiV17UJWM7qlkRv183WFcxN2YwkqE7a0597QEIn+fK+RuPpfi5hPfPAzZ+13UAG/eGQvnCeDLD8GQIFo1y5hiw6BwNykuXLktVigbq9tY2rl+7piTomKFgLTKyerw2DWYvfujXrjzyrFdkCeVxWJ0zBB5+xJ80uHv9fqn+NhwMsM8aGklDQIeAgMY3QRJDr1zNitfi+84GxAnXlmdizpil3KYQcuVjzvvQwUfFYBgwrFTEqnCt6l4N4MfnivM3fB7GOSYxU0Tj3q9rRruFx8Uhcg4UnYXwUDVnZfyeK+bBRAdcRtgZKndoWI2UmfqQ/cm+t/GxkJqYOx2Uw1OMS6aGfewsExPoOW5cxtjHQhyGpjXRNNEFQBZz14usAAhdFO3OlgAIGRC6nQhATOTx9J3vze6kX6vj3+UMSFU/0J7iqm4MD3jpo7uADXdpk5X0+z0+wbtoyTlnvv8z3GPTH3zt/zc9cJeD/cT92hJ4r68yUuZeTxDCKM5ahkmZp0FxiZfhxuVJp1TIokF/9Tpw4/qhaoPIK84K9WmuZHRtasz/SBtoJse4cnkfeXKITiOXjKwqp6sugRmUBCBJ1hQAWUxmYCFCbnSsA0IAotCi8Uw5IMNXX0Vz7xb6L7yI7PYhmv0hMB5iWgwxmg5A5ygrHDH/Q5snVZ9UY4IbViJQMCvmyBdztKdj9NMmXtu6iG/6kR9RDshnP/5xvLc3wLqS0I0Byd3gbUAA5KBFGd45/miNDMgGOsoBMRleclPOgIjeiRmQAECsAIaXSTcrzjZ6Yz0kn6uvmvrWggnpUeFC98LKmA9StmlIMJcAdZm4GmK4g0Ft16BBYipFznJ4aBcNS/PQeoy6h0VVCaYyeliENmwcbmjFTEP8Xsx8qDPmlDdQFRMBkDkT8hmS4YyeGBgWvg8A5CfIgGygz7wQ5oAQINAAjTywdQaGRtBZLxqX7sF2A60y5ixH6fTX1xaAaO2I6myd2MmEY2sedmFQGxcaj6vc63e5nngNFl8P6NkWII5yGsiA0KB3Lzcroff7A/X54cEhRkzsvmR1LrwSurMIHsJD5oLP0UNwaNCS/cqDBLAbxnzP74dhWUqmZvX0SIqe5/C8BqprrW9uyNvuaxs/p9fe6+Gw8KeHkvl9udEvBacGw7+MtbG5aEa+Mw/elTEIr7q3krFdBVLc2WP9Wqm82Rps6lDetvg9B2gurc1jFHIWZHbZz94HZB1YOJK5LR5K5v3JPufvsXz2ci6ISXnz+fO7/MeEeT5j3j9ZLBY5dGUtvrfWXVf+DF+UAGddIz8nr8VnfenSJRVD5Nhhm/k8+OJ5vHihrWtBBWsFAFFencKElwFI0pjh2WfWHgCQu5zjb+9hUeSVFC1qK5jxFjb47dBl71Wd4zjLmnJDK/6OJ7GfZ4SdBREewIe3d4g8OPvb2wPnjf2zrq75GUdPvsnJ4GVAtGmGC/kp4nbJs+lmZjiAhs2UYVYJQKnDP/3yEfr9KdY3dlCwBLiSUc0+oo2dEzhggIu7R0gX+8i1mphuvxvCrIo9Zn2KZq4Ci/NihmTKGG1K4Fq+hNSdxgVaoylmb7yB+fVXMbvxGhp7R5jc2cNsMECeUv52ou0n8RLtMnKh6tpkL4hG0kUDzekCOVW3FnP00gyvtrr4lh/4i9SyxW998pN4kgCkmGKsXAgLCeM6N2OV7mwNr+cX8MXDOV5qX8QwX0M+Hip5vlgwZ4Q3T69bSDoPRRLFKsh9zF6mZNhqAGJhWAx9IxiwtZgAxOsHVAakPRR57BkGE2p+yIApCwgGQ9ROZKEqCn8y9bJS/crZD6VfCNaEfAxPyI4BCI28SsbyPGM2NsJ07HyBZqiDI/YjJNh7YpJ6h1KtiwWGswU+/NGPobG+oRCsaTPDRDLDIaQtbFIeRkUDlNeT0eobmHVYOaX423A8KmPe3YijB96NTav2HpuM8YxkqNvbuz6cy1R4A1YsJGxaLEIg4KH8IGu0g9N7vQMDi14jxhWaqrO5p51GJa9FBSkaqJSxZUgTx8CsmOLSxYsyph0IePiQK1qpQjplbkONCgIHz80wts5q3MSgKma13CDXOhfLuobvEqTQ+241cCxPhP+UV5Jl6PV7et+vwXAtvgg4xiOqX62bwlNgUjz8yoGI90j8LNWmoDjoQIGfx2DYAQglgP15+X0RQLTaraCeZTkbbHOct+HndSOeOTFegNCro/N4slOsgO5KYz7+ebwrbMX5HH4f7ozifTpgo2oYwUwMJghweCwBysbaRsmIcO7t7u6o3bzvQb+Pg8NDPPHEEzg4OFSfOiPC++c48udgfTtFQ+oiXPzSstaSZSbPlEs4mzMEawfr3V0rgIgCzzyzBvrUgivqrZBSvdcpdN/fe3czIHx2IQSZG/wiJUFF5ZsCGXWyJW9miwy30QnmosPbSY7hoMBmlxG4lXFSGilRt7p95D/9GN/a6lUc4idSX9vP+/u+n+aDEzzoga9BD9wrCKFJLAbateyDd9+yB7Rl2dpMTzO92XPmDLC2g7kVuK8pD9DLMakhYUGQpK6rbBm1HaUPlEYZz8ECs3v7C1y/cYBmvqWUa/5PBkRCJ1RoYqJ3Nka31UOnOUSzMURjUWiTSNIMxWSmn8PxBFtbVrBqQgUYNCyMq0EZ4AINJsVzTRqN0GAhrdu3Mb15G/1bdzA96iElzU4PG4HKbIqmKm2bGc3wnqnyDAyMZIsF2rMZZuMxZo0Uxdo6biQNvP97vxfYO8Cn/sHP4slFA63BEMVkJG/9Tncbw2KGXpbitWwdvzvq4o3mNo6QoWC1D7IWvHkyNzL0HFyE+gjueVYYxBSQFn3luQ2V+cLzMwPXQ7BKjfsQnrVkCgfmRE8seLhXG5jLo60qclkhWcv9Zo5PBEDcBRWQamlMCcBUxp+FZgSnVfCexn+vnF5lDZDg6S2dXrYfkbXqFQX+sx/761LB6s9Y6T4FmgmSrIHOWhvddkenJjC2MWPcihTWQglQzxUhCNF9c05kCYahErwUj1Rwc6R/yj3gc+IzDQappJyDmhKTaPVMFHpUsU0yzAL4cQDgxr/a6Kpbp0Rfngc6YqAnozjq1Pp3pY4WDGpbC6zIpYflKIm4rKdSyb96O92IZt0LC+cJxrDymxLJ31ryuXnkPVSG3/e/3ain8UvDmX+7sc7Ws0K2qU9Z8U3/rhgMqV9ZnoGPrZJVczC9gsmps3B1dk5/h0RpPcIwZt0b72pexs4mpSHOtZR/0zCO75cGPfuHxjZ/573yZfV4lnP0yucf5pQnri+HcVmoFNtBkMBjLIfFpLX52UMPXcFgRFZgJEDHyuGUDrbQMGMZvL95TT5DGvxkJqwQYQ+XL17E7du39bczJPxeq9PG1atXdQ4m4NNRxKR/O6cBMP7NeeaJ77wm20Uww/NRCGB7e8sU0AILE4dzUSDD+9nBVzHhswaSjCAwk2yvKqUnKOuaeFV3fZ/iV2LZ6WwxxpYLvrkzOH4ydNd2sbF+WWF9VMF6z3PGgND5Y+Igb7MX4W20Kd79AITxeRTrVxyuRZObNgCL3PTQbbPQVYFm0+Q3NSAXTZg24gRoW4EtW/3dwxT+jq2WJeoj2gTFcZ/qYjr56O7VWnsbB8GDUz/oga9NDwQPQqkaxMk7s7gVVayz4kyKs08yFRWkkhTnd1kALrAf5sfmThxWABVJL6FJyDSI0l1KtzIrCWfYP5jj2o0jZPkWplxIrFC3VQ2fsSJ5gVZaoJtP0GmOkCXUqJ+gkbCCbUMgJsvo2Bih1WYlZPPUUm0mk6E3x3w2QULZRoKRYoJFv4+818fs4BD9/UNMB0NkxRysnp5OqZBEdMQcigqAzJRnYAAkYejVXKniGC8yDFst3Gws8M3f8R3ArT189h//71gbDNGiileS4PD2IdJphuEswV6jgWvzHNeyizhKzJvLlxk+tp5ZTHxlkLuR6gbIgnktAYD4+FEKRAAp3CSdBbGfpnxluRonjZryHJFHeNn48fyKcKQo6CWuK9wDqANQJsmWqljlM/d7NfDo931eWI8bkeVcEci1c3GcMJQqKnFiUDhhIUKgPy3w4Z/4CDoXdlUDJKVRlmdodXJJRY8GQxl/VE7iKRl2IzaIfREAiO9P9oQMgBCQknmjAdxd60rC1VmUNMvQH/RxdHyMw6NDeeFpcKv6fPDAUiCBxrQn60r+lQxKfUHw6orx+9xvg7ypj42TX6sBxoi90BgjixW+tAq4mNqSVaNXXP5kUnq65aXucR6aUc37orHbYjI1maMoTKsymu1iGteMqOccqzELcQ4Cj/M8BDccxb4Fo3wyGsuIlQHqcq6RbK0b29Xciqq4M5/BwWotlCzuC297DMzL96Kk/PgZxOIKMaNBg9k99rwfhhHFIUS8d2dwyCAQNBCQkBVw1oegxMK3DKTFSYBVW8kgp2X4E5+LJeZbwUCCCQLHvM31c65zExTRWPdk+VJuuLCaQLwuFcDYJoZe9Xs9tFttjQeGyZFpEohYLBSaRqaKf/MZpGShgxSyrW2Wn9NqWoiaMyTsC56LfUNg8/jjjwnYaCcRWPHaLOa02N8/KNdMsSQFRTbovwkhdMVMoVhpZjLI7G8PgdM4CxoEydyAuGoqycnElYUqgExu38XGxiUUBRniEZ4LAITuDSsQ+wCAfE3sF/N5LTBhbGDe0TzgQj5LG2h12/os1UOaYTbqQ8sqnzilb1iJmJ7G+ahyjZZONJ/Vng1Zuz2tqYE70bO/SwDyAHx8TcbJg4u+Q3vADULTFAz1JYK0YN4GOl0gawLNloGRkFHMkJZGnqPHGOh22xRB9M8pUauGbt6+pptrKzrBjucqcXTMXJBjJNkGKLeuyBx5pFl0r0DmAKQ5QSsbopnSm0dOlRQJvZ+moDOeTNHprNkGV5i6jAEQCz8i+CBrM6f602SMbDRW2NVkMMRiPEFazJEw8Zye30h2VOEiYWNShW33mlKJK4RMNTa2sJc18Pizz0rJanxnX8bY+I2bODzu4f/6Z7+Bq8+/hlmjg0HWQn/GHmsDLKoYjDI39syQiAsALlflNg8sN3sLFZPxE46XAex69iEMy3NCXAWrShhffiyxkRWDnzKUaunwChyFp1WGW4kBiUOw5Ob3ddsXYrIklaFaN4DrRqtfugRi0dJfApDgxPKRSHjIQoSjxRw//tN/A2sXL2BIQ4XsBd8f0rtq3nkz6oz9EPsTaqOU3vDwzD0MSUbvYi7Dl30ugy21WcC/aUQRkOStXEYZDcDeoC+FJfMyF2ikDRlEsXHt3mdnHtzgjkOB6pMp7js/Lu4/7zP3IJf3tELxKj43783zIdQnUZ6EzsE5MTemx5TTrI6HG5kOGuP3/fx0MBRKwl5Ono6/EzMLbqiXAgbx/HQGr2H96X3m88lBDn+WoFrqadXd1lkO/yR+vw5MZLYGdoXnNUBgJ2WCOY/3/nB2xkJGzYBm39GYp3HsYVt+/4dHR8jp3A0vB4D8k+Fk3W4Hw6Hln3j/+n1zLSTTwHFN4MDwNalziYVihOhYSfQMNdrYsBAwZz44jj3EyoEn20qg7DkfKppIu6/VFktI4EIAT2lsZ8S+8vzzpbwx9w7WXWEf8Vr8PkPUKKXu887vw2WOyYDwvJ4DwpwdtpHnYV9xXPaVf1M5bKp8FxuHZER4nYyOM7HGVeUgjaeQn+gARPtRg9qsti+RAWm3d7C+TgBCW3aMZ59dC8z/AwCyYlP/6r3l5gMHacZgbj5bzj9jszDsH4sBwcEdoNsGBn0c/NZv4Y8/+3mMb9zEy1/+U1UnVjhzaLbpjIfyRPqDWvgVxo+PM+66toGeAjLKve+r1z0PrvSgB97RPcAcA3qHF4lpynPqMGae7Eez1UGz28XDTz6Nf/+HPgg8/QzAsIAsAfKmjLdFmpcCvjYNFTy15JEzaFIF6ix3iLswEhz3gFev9dBI1zGZLhS+Y/YNa16wEOEUeTJBtzlGWwCEWkYTFPMGkixXMjM3fPrA19c3dU166iTrqfOY158MiJWmWGBOZpZrCzdlOkPo4WIIB3NHaEzolixzzfILDISo1WHdSZEiTXL0e2PM8zb6rSa629tytnTzFiajIa7feB2TRYJf+5Vfx0tfuo52exdF2sF81kBeTJCVspLLyb2xx7/u/dff3CZnY+WAOPhwg8cThQm6tE6qSCGz+nkfJsXrRqI/kzr4qABI6Rk6MZ4rkOQLr7EkprIVGBhffGNFrMD0eF7gKu97/WL1PnAAoHtmOIzq0ti9KjeIAKHBqvJzgY4f/+mfRmdnF8fjMQasATGfoaUQJAN3MmoIIkISsBJjg0pSeXfB2BRDIvWwKiTJNXWVzBy80zSY6HHurHUFRmV0zec47vXEHhz1j0GmRF5iJgXPLBmXL77vIMJj+13Fx41ol52t5zDEICR+rnUA0iQADB3thnbc727010GFH2OGnQF9fz5+Hv50sFAHJjIGudQEBiz+Tmzwr7q+X1t2B0UQorA0D+XiMc6kVGFRdqfeh3xeAoynJNL7mDwNmMhgDmOAx3qVcAspIrNg4hh+/eWE71RAlEb15StXsL+3Vz53JbcHqV/+zrHm7BKvSSDAf1bDhAa/FRF1poUggzlwzJfh2COTQlaBhj2PvX3rllVr51rQWODKlcslYCOLQfUoGv4EALyugxpP5CcgIECxArAJBr2+AZj5XACFKyQVw54PAIR9wzyZ8cSS0slIsC1iJphnESR3HcDxM84TMjK8p729PYEoDyUjC+LjzdkiV1CzsW67EH8yx0ZjIjPZYi3p81C4Veu5jaY6AHEGZD7Pkeds60XtL2ljgmee6T4AIO8Uy4aJORz8DNOQFyRP5bUsAj2Hw0PM/vD38dLv/g4+989/HfPjPWxnCbqTAs3pHK2stRwbHvBsueCLql1WGo0xh9W69RX0bDJsJQi5DxXTd8ozeNCOBz1wLz2gSPYkV/iS1IukGkRT20DJvNnE8XyBfRr229v47g98ANvvfQ6Xvus7Ge+EYjhCc2PbwIhyv+iJN7hhYSpnQw/jT3m1FKy59eq1PpCslQCELEiDXioBkJkASCcbop0xBOsYjWSKKaiaZQXMprOFeanSJtrtrjYg5oHIkAiF95zsMZucBT2sOjpldpUPw8J2DEthkT4l3UaLS0h6l9MzSGosxgU21rYw6xdWLpBFyzptHDEcgQZCu4WXr91AI1/DP/nl/xPX/+QmcmxgPGnqOq10YrksSyFYds26wV1/xkqCXBQhGdI+LT3dZh4H8OGFCoMUb0heNeO2ur86ALE2nJZlV4VR+XX9+Fh+t5LarCRXjUiz0REEepZuLQYjsREYG6n+vhviNENdsIDXJADRyGq10JtMcDQe48d+8ifR3dnBcDYT8GYPyb8cDKBqzwnNIbAJjIY7wXheB3kZQ3gmBS2aYGya7rC8xkoSXsgwk+HJGgmtlpgOjh8DKYr1wnHvWN5jeo6V+NtsKmfEn4fxiea55/UFRjielZtlnl5nS/w7Pn7q3vv4c91HmKt1I3yV19/BkBt/bEtGh0SUN+RAw5+Pg6k6cyCjlrdPhjWM9eVwvypUyoGMFwr0kCwZn5y3NUUuB0s8nzMg8X2XLI6SlaIZvmIO1oGx94EPWPYf8xO8/oUKCA4GKoZo4VaZjGdnN3i+WI2L4UVPPvmkQAJ/58sNfLadbY1lbfm59xNrmFjNjSAlHIoHsno7vyt2QjVNZgqJY9vIPLxx8ya6nQ52L1xAb9ATA0JwQQPf1aN4P5SydUUxhTcFhpDtJNDQeJzOxITwOM2NxELh+H0/pzE9lp9je4SBfT2bEILn5+f9cc54McFOp1uGdjnYjsE1BUZ8HfNcMlvvQ00XiWjY+sf+ktNCAMbAE8MvOSHThYc9ej0hi98hAGk2N9HtXlASugMQqSk2yH4/yAG5F9vjrfmO72/TORY5A62AUTHEGj0bjFO4tY/Jb34G/8fHP47F4W08tNnWhotRDxgOcGlzC0W/QIPsycooqqARH7V2qRKvikhZqqu/zmM66tF6+mb9zbemdx6c5UEPvKN7gGxBQ3K3tkjbXmzGE+PamcJdZE0cNxLcmc8xWl/HrcUCf+UnfgKXv/u7gPUNIM0FRrgOFzLQuTDbYq6luYq2KftimaQ0U77XB65dH6CRdDEJIVhyZCkJmJXIyYAUaKdD5OkAzbQvAJI0W+gzz6LFkM9EEp17+4fY2t7F5UuXlRNSGdLGrsaa/5Tu5cZJQ8K82kyDIVNiYQ22PJzMmfAbI8BppRnyeYqmNOpnuL2/p9CezZ1tzLMUL7xyDZNZhl/7pV/HwSt9dBdbaGJd/VTMjjBfWBz4aZ7WuvHmBr/ns5gay/Ir+Ocr+V0BiSA0oM1aAAAgAElEQVTFy9+DclYdgPi57WynMR/RehuAhLUxzhExidk6APF8EAcgsTJiDLhOM/xiEGLP1dpiAIQI2uSHlfzNZ0eDsJigP52JAVnf3UWvmEial4UxGWon4BlCZRxoiClIE9CYMyhhwYJ+5zL4CSo4RjR/qufHMTAhwxKYDJ7bw7HYVoIaJRpvb2IwHspbrPyTYhKMuARZMxMDon4IhjJ/t7Qbm6Pq8VCIMQaP3i+rGKPl51sxfPHoicGIP4dV4JTfmc6YWGy9En/Pf1di/ikMg4tUxCDTwZ173fkcytA4rjNBPYrHyehlrlYAIHUWhs/BQYvGSAB1ZXskumGy1ateq/q0Pk8ZBjQeWhI3z+OqUJ7LQ4ldU+dqqF6JGDGyBCFk7Patm3j4kUcUEsXPyJL5/RLYlOAlMGSUHSZYqaqUG4PjbXVD3kMAed3NrS1d/2B/X8CAuRmWi5QrWZwGOc9HloSsg9+j970n+Dt75kyIcjhYeHBSBOawoRAvr4LOvogLEWr8hrB9gZHw7Py5CNBECfd8LARwptBluVEOxixk0cBv5UiJwKScagspIM4kPR4qp3N/o7Ih94E00XxTvmDIAfEQrJgBSdN15YFIjCUwIA8AyDvBtOEKPzbFgEknxRhjYNLHFuO+X7iBL/xPfx/7X/wDPJylaCcFitEBkqxAt5th2D9EJ28jBWPITT0kDm2IIcUSqPD469LDaiDkbl8x1nDwcfffvturPDjuQQ+883uAzIXqWtArtZhLuY4KUUxEJ6NJZuFoNEZn5wJuDSe4OZqg12xhvr6Bi08/je/5u3/XjKONdaCZYsYwBAGPTOBD0dA1AFKZcMvcQq8H3HhtCCQdqWu5Y4kMCF0brCBOAJInQ7RShmARrBRoZBkGQ/PIcRkYDMe4efMWWq0O2q2OKifLOArMjFuQripklYIrr7YbeEpXo0TwhDkWZoxXkUS26U3pN1lvy+OZz4AcDezduY2br99Ap93EI48+gvFshtffuIPBYI5f/uQ/weC1MdJBC81ZF7NigUU2x6xRhbBUBmLdyF828ORFlEyxgYrllwEqyRSrEKExU3YPQXa2zNYuA3CWEt5Pgo+T17BrWtiYGcrLQC0GILp2lBPiAEQhtpHqVd3gjT9bZSj6ewY+uBfM5ZGWx9UsGNWGGS0W+Mjf/JvoMFl20MeAzMWigSxgJq/voMTyUJnaKnWbkcqXh1a5Mcvx3W3mxpTFCdfBS61K682mYtb9dxqAPFax+dMJWt2OwAbzRHgMx9JwNNQVyYQUNJYC8HAAEpdPz0MIUww63Hjnew6ifXzUgZ2FPJ/+qodeeX+7kZq3miE1rOqDagwzD8LCyeJX2VeBAYvbFAMQT06usw7xvVCG10Ow/LnwHPwujWEPZYr7ogT6d5GEXo7tFSwNP9tYX1P4lELokhTr65Z87RK2DGU6OrI6JI88+piOraqim3IXxQvIIrAIa6fTFjggIOHf9NrzGZA94zl5HM/H/CGNLSo5hbo9Nkyr+cjvMe/owoWLWFtfx3Aw1HnYBq6XZN6yvBkMcvqRLFFc8sDjsUCy95vXAnFWxsGAgxM/TutimH/xe3w/Zse8X+P6LH6MsSWm4CWSmsn0DPtdLNQuvnweMam8XEu44onp9n3HapDICRLCQg2wMFQ31DUKIkYEIEYHL+eALBYUjFgrAUiWFHjqqY4cVFnygAE5Y+n4KnzE58USs60GeknBVEx0FhMUX/x9fPkXfhV3PvdFPJo0sZ01MB4eodNNMSn6SJscIaTAUswmTAKh5r0ZCdoeoxVRYojxG+Hz4HOxMI97RBB+2nv8+lehgx9c4kEPvI09EEKJXCmJ0RQN0tWqfRE8Q80cd476yNa3cGswxihvo7doYG80xnu/+7vxb330I8DuDrDeVe7IWAt6JvBxEoDE8MPNejN1qRB5/TVKU3aUhM4v830qTRkDMkMzIQsyQp6OxIAkSYHZwrxbjHeWWkojweHRMQb9kYCIbVjmRRZFb+kfFgZAQQyFXFluB3cV4wnMqeKeZ23rzrQGNSKeh4nMA8qPJw20ed+TCbp5E48+dBmXL+2K3mdS/OFBHwd3BvilT/wKJnsL5EUXa40tTIsFimSGaeRbD3Zs6dmLDfLYEFPYjYhjZzVsFbOgMa8vwVodDkBCdfJQp0N5I1GCrBmwnhdS/bTrxwnky+Mx9r7aJxUIkcHsIVzlIu0eZxtfBCDmhVwOOYsNP/9s1UzQcU5iszAlwytmluSt2HjGkhcF+tMp/vpP/RQ6W1s4YEEyqQ1lGucKZUrTMkdD9xxqoXjbNCYUVmUv9n9Gw282RzMYiR5mUjIPwRAmuOD3VAAveOW9RgVBSN5uobu2JsOTYIUgZDAcKkeFnxFIeRiWMzTeP26Ax+PkrBWjflwMQOrgZFW/1wHNXIUmqyvWwUKcm1Jvl+AwQWOUtO5966FHJTCMmA9XTKKRzjAjlwX2MCc3jjn3XQXLPesxOBPr5SF2Z6hgeV/7vZUOiwbEaly/djWEFWWqzv76GzfRbrV07Z3dXRweHEiy9rHHH8err17FGhO4x6z/0cHW9pYpTI3HylljXgTPaXPHwu1Ut4RATqp+hRgVB2ce7mjHWlheVYDQQtD4b2t7R93PMU8mhOFXzK0ggOx0OzLo79yxPBT2X7/fA8Of+GLfMdndWB1jIsQscI6FPJAyLC8owvnYcUEAf/bOcngf+jzw/BgDDCS+2XZLEDZVK4ajLZQ3Y4wJa4cQfHgCvqmWuJPIcuBCbSM9Z1vOg4UZFSsNOYqzsHJGKlgsiAtQwnhNiehsxwMA8jbaI/d0ajpMqaiLATqTgaR1/+lf/VE8/NoeLrMIWGKynLPEZCCbwSNn4QAJGlMi/KaqBHMjlrylU6Wixw2VaJgEOppvEcMKMZ8TP+UUMCctvRFebdQnTg3b3FMXPPjSgx54N/YAQ0+aM+Y+0AAPITrhpwxJ1iyYzTFtJBgtEgwWjfAP6BVTvNFI0Pmmb8YP/b3/UTUV0OlgyLmati0ZfWpvm8UWkrdlilnsuTYpiwLBcAS88uoAs3kuyV8vkC0AwnnO+PhGgU4+QydnxYxjzGd9NJVFbgxCZbws5D0cDkegkgw3LtsgwxYVkhS5tmRsL/NBovoeymkJf8fP1ZwdxoRYbZAExYJqRzmmxf/H3nvAW1aVZ+PP7qffMnd6Y2aYGWCogoioGLHFGBOJiS1+QY2KiD0aK0EIiA1bYowVe/liTTT6GTuiosJQpI3AANNvP/3s/v8/71rrnHMvdwDNZ9Tvx5nf/d259+6zzy5rr/U+7/u8z0OPEh+Vgo9yqYBSuSiLcxQm2HPXARSdGt7ztvfDSoooO2MIG3T1raKTdsXF2wT65ioNAkV1BEtlgVnhIAdfUcQ0AJFvA7ChKiCq8iHTp63+ZprEzfkNqgu6Fq0BgzTuS4A4cFg3wZEJTkwQYeZWZm15HszOkoZh3NFN8Gc42Qz+BIAs8m8wWVXD9R/Owi8OBg1NhIOIdBhSsAhAmDplYEuhhZhqSxbw/PPOw+ajjsEM+fakdXi+UKUs2+m7VzNjPD4+LlSU4RePncfFz1O8+1QaiE1FacE4GYrI5b5xvGiRB3P85v5SwpRUK6F0ea6AIP5Mk7VmuyXgg7CHAZg0x+eZVGj4fukn0SIJh5t/hiktZpthoNGXGL6fE9jiKtTA62WhYttSn7V4rHFUMqAlFYfHKU34OsDkuDEGdFy3WSVot9oSLNMBvTZSw6GDhyQQZg8DaUlr167rN57TP2L37t1Yt24d7rzzTkwsm0CjqfosjHu9afI/3L0zz929/X2kpmRrDbhUClPKn4JVhmqthm6ngyJ9LWbn5DwZ2LO/YmxsVM5HwJb2+zBUPY4v0q34PgM+OPYIVDhGTUVCTWXDKVTT1KrmV95r7ov0Kj8ooFGvSzM1gY5SrKLQglKiMs3gkpxZJL9s7rvMafpYeTzlcqn/XgHlmjY4XLk0Y9CMu4VzterFkFSKzOGqn88ADya1pKLCdYpUV10JkuSBACpVQZVYUIxTVQWG3iacf5SpKnsdlcSuCKUw0ZSrc1Y9SEwkGElxVQERWxBQ9te7RwWETegPULDu54Tx29yMw56Te54mg96Of/86rv/UZ7B8Zh5B1ENecRE7udAz2BdSTCCLPoEGMafDO00lBFJp+SWVEOVyizSHS6Ox3FLNqCZg0Tr8yg6qn/9a8lSVekiqmwHVYO8PWC3X99u8Rg/s+4Er8Pt6BcRhnP0WDHJEZpaTL3XQBz0C0szLbFNuIcpY8LQQZkA7jjEFC4eqIzjr5S/H+OMeLX5AmVdABE+CemIDY9KtAIhqDBYZU9XJLSCHSpy9ELjzrhayPBBvDzkecnhdrbQuyYgYPimcAZsqe3CsLvK0SzcBRaPSC5KiYKiFkv9XWTfdNq5L7pL9p5t5H4ANDAaNz4cs67pJ1ajz9b8LCLGRpSoz5xV8VZZncyKNxsRPwkKe2OjUQ9x0zS587avfhmtXEXVtWDE5zC4y0lbtQQ+HogsYgKBkOhcHQKaJWzJ8ms+sDnVAgxHlL8FmSnZSAIg0O6gF2Oxj4dg03AUNQrRijNlW3T0V8JhggoGKMd0zAboKJFTAzkyqBCaecofmS90PpURjmpCHg1MjB8rtJMjW7zH87+EAWsYI5W7JCSdlQzvX+z6FCAoYGR+HXyphttHExOrVWLPxCBx30oPgBgF6rJY4jgT63I8xg+Nxx2EkAaQBVcyyC4hlltlQ9pQd8qIA8J5PuwEf5i/Dxy89DEOGeMLNLxYEcMRpivlGXUzV+H+CJSbnCkX2O6mKilGBOtwcsxgwmKC0fyz3QcG6r7nLBMCLqyd9QDxETVviyqjAUq/JBtiSosTqAVWY2IOzetUqOW8G4gRozOAbozqOSVYSpmdmsG7tWqkscDzwXt59993Ytm0bDh48KKDjIHsfXFfuKwEmf7f4+hzuPJa6d/zdxHLKs8ZSaTTjVhSmpLnakkoDqxY87n1794rvyRrd8yEN3rZqSudL6GoMpM1zkiqJXgM4+XzzetB/o++dIUH1Yg7HAITw/HhNqGzFKluj3hBfGl4HqQpLaWBwZ+4BMPW9kYrr0POrQAoNFrt99/XFQggyx+pGepmfFrnNm6SLuu/K8FZtJx1d0s6l5l/OV6y6sCGcCaqB1LHne0qFTSmpqGe0P78Q2LG3hvK/BBsqghQDV0MJNeuBroAs7gF5AIDc1wzwO/w7x4cwPMMO/DwGfnQFbvzQR1A9sB+jUQe2naJZstBzKY/owE8cVCIHXmopHXYOgywWzWVxGHYsZK76PbNZAj5oCibxkBpgUvng8yUrLMHEIs7WgtWam6gMGyc0wx9UBkBRf+L7HV7CBz76gSvwO7wCfJB0UKh9LhQIGTQsq+w5nzNl9pcwm5zm6EQR5nILdybA+Ikn4dHPfTaKxx8LjIwjBhf2IQAiSQUlZKvghwr+5SVVFoAJ5zvvbvYBiKlw8tlVCYgceRrCs2OUCxmKpRSBG8HKOqJGIhlvCQxVVkz1I6hEhmTedSaac4Zk2ESylbG/krBVPh+qsqpooFqiUQdQpuox6ANRlZPA9VBvNeFXSogSOqe7CEhT64TIMxed+RA3X7sLP/zmjzF5sI7MLktWzbPY/8Z5rQubx78giFANkopCoIJ+k1RXi7hRu1JBywIRDr1hH4CYxVYqILw+2h19kSO5CQZM9cTQrphhVjKrpk9loCojGWxXORmrwEFx7xmQ8TjZ5Mq5lk2f5vfmfEQWUzLeiiplgnojN8v3cc6mKo9pUuVnMFgzkqSGrkG6S6VUEmpL0VdAMCaHPgqxd99+2J6HMM0w12zBK5Zw+hlnYHTZMqw9YiOsQgA38AVECcc+DJX3QqboL0bth/edmXoGk4bfL+ftqGrZ4V73FtAqRogKwEXditUqqheREkOjRNeRc2i0WvKdFRL2haixrN63pIzYfcwoC47pPiooi4HEYgDDh2eYgjX80UuBn4WHRgU6dU8NNYd/Z7DMgH1qclJ+T5naTrstfQz0v2D1gGNiZmZG5FWZhSe4WL9OmdYx0OZ2Bw4ckAqI8oqAABKqP3H8sIrAe2vG7j3OSx/o8DksRVEz/hc8B/HZiCJdPVMgYNnEcqlk8HwmDx2SvpS1a9equSnPhU7F9/G+cmyZGMVUIPizZPeHZHYXAH7xsVhq/KnPZ5KD58qKh6nGsFokzyv732QQDrxKzP0xSVpz/obKxb/3AbhNbw/K+aq5waSDh99jqlqSbGCVj2NWO8fLKKbaIKst4gekvFEINgjUxEeFVn+uB98vCPjg/7mdVLWNAIWmmQmQMV4f0guSShWk06HXTwjXU3NnHIcyRxCAUoRkcRO6uKBrI8IHAMjvMDy5r482AMSPO6CT2C/OPx/udddiXRqhkPfglF3MuClCx4aTeQhiB+XIEc8QBUBy+J6NJEsQ0/zFzhFbVOBRtAG2svq5BbaMOFo2U2VkNQDhKOIPh6FhSbijG/j40DIjpriXJc0XV6XG37SH5L6uzwN/f+AK/D5fAaVC40iFY9hoT9UKtPyqpjnyKWOCShUmc6GwNBJg3i7g7jSDf+xReNa73gXURpDYFJawpMna11knBUBULp7VD1HJk1UQ0nROAHKXAJACcssTICBKRkK/tKWSkqfsMwtR8FOUK7lUQuysBZdu4JL9IhCh2aA2MtRVEQEgGvyYXhADQBTA0lSwPviQZXZBL5os03qd7/OMSSm1ckQ8rkoJnV4MN3PgWAGSzEGzHsJJAnzovR/B3lv3w3OrmGmHKFXGkHRJKQN8cTI3PHqTAVSa9UJR6gcXmmKluc0LePeyog83qRt9IX1NpOphwIemZ/WlcAcjtN+ovoDWofYhFYsh+V4FVGxEcSIgg8fLAJqBiqgTZaoCxWZZE7zIfdCVBGNex/vARmsTZJksMvfBwIx8eP6fXwzyGDTw9xK0uS7KpYrKfFLJh47ivRDNRh2HDh7A1NQUSqUyWp0uCuUKYjp3d3uojo6KseYJJz8Im47ejtXr1/WbpUlxkf0HdIuO5LgMoJJMvZZ2lT4DZqwFgAxfw6EfDG14iWBWgjhJng28MpjpFv8QSvH6nmR/AzYLtxUAITjh30UYwbL6niK/zhyzOIi+ryb0+wrA9Un0K2LDAexSx7Xw82n2qCplpoeAn6coV2WpdJis+pS4Yq+XscRAneCV1KpSqYBKpQzzd1KZCGC4HZ20R0ZHlYdEEEglxAAN3lOpLizRJL8UiFoKfHA77oOfTWCzbGJC6FYESGqsBhgbGxeqmPhmZFlfmtZQwAkOGJeohnIFQPrBuuP0x6Dqu1DVQL6Xx0OqI4P/w7+oDEcHcOWnYc7XjGdWEhhric6fpjEN78tUMMw1M+BjQOvLpW9JZlfTx5UquV1D4zLPj1DsxCBVkW/7dC8hwCjzTiNbbJOCy1lRqmPqOhKAOK7fTx5xHTLHzIQSq0PKbFWy2uJ1xDmBc1q320YcUQ1R/Z4VEa4RIvUrPUy2qGApNTWBH5IUZw8IZXgXN6E/QMH6dWac3+K2DFSiLETATNDBKXzn+S/AtiTEaEwptzYSN0fXtZBZDtzUhZc6CBI9APU8TRlEDqSU27kEJrkaFGxmIkebTX7MpmrTH4VOFe4w+dR7RApD50zOLB9ellxFfULzHfnQCz+SGcTDJ7B+i1fvgV0/cAV+11eAVQBO/iqI6j9X/RhKZZkMiJcsrfiN5giTGJ04Q2wVcEenh7srRbzyG/8pgV1aHhF3cFM1kLI3lZ7U8i+AQgAInzv2gZsekLtaSFKaGyoAIoAl03k1VZQBMnqARAgKCcpBgpLPxvRUuL5pyoBR+WJIUE94NcQRVsQi1Yxuek6NDYAppJpAw7TL34OioW+ZOrcUWdyBW3DBjoE4zlHIAmSRjWJlGW7btRe333QXPvORz6GcFeG5Jcz3IpQrI4g7IXxSQKEWSZX5033vOqMnxll9is+A9mS2U/dF1z/6TbRGllx9lx4Q6akmCOH3gUkgT2W4R2DAJzcTospQUmpVZSqNmZdWDRMTNFUpYOAkfRE+qx6uJHiazUY/GJQ5XvttGCoGf0e6keKSl4WnziDJBC8MboxDOIMXST7pipABM6S7CM2k00Gz0UC70UBCk7Y40nKgRUT0QQgCUUzrRolU8erNJmrj44jyFKeceiq2bD0SRx65Ve4u+eMCEIR2wn6MrvxsqDImA8wLayryJkgz46f/XaK2e3nOhyVUpRdLjQVpes9z+MUCSpWyULDm6vNCwRHFJVcFp4auc39nkl8XgAxvv2RFQ6GofmBvglRzPEsF7oPfsalaBat8mX5NjgGRhBVRCUtUm+brdRx55JFCP+IY43i54447hNrHHhBWyuj2bWRu+Z3vY/VkdmZGAACrDSbAH6b23d9rtzg4589j42My7tjXweMm+GDviqEjVqsj2L9/PyrlihwznwsxuEySvkKTUbEy1T81F6ivYXBmeqGk2mAASJ+iuRD4mmMVoR/psRn0iZmEAKsMyohRBfPDz9bwfRumTi0c57nEU0phSlUvBBRof5oFvVwE7lJ9XghAPN8V4YUwUn1VCnAosMFqNf/vexzvVI/T1CvKvGvalkvGTA4R9JBeGaF+cu0hgODYYnIiFgAShqSLxcILlhyL9Hqo6zbsA2IAyAM9IL/Jk/E/+p4MSd6DG8fAL27A1ZdcipWteYzQEcCN0Yl6sDxfoIOdubBzKlqpGVmChNyC7xSQkleOBD02RNk5bM8RfXWRSKTGdEoVHK3sogOllANL3G/NPu954n2Why5fCvJ3HVGbYJaEx8JsygMA5H900DzwYb9HV8AsWyoAF5cMVVGU51T9VQIioSdRTEKBEGb9ozhDFObYH6eYXLUcz3zvu4H1G4HyCOgjvhiAqFwdRbcdiuCpl4hPAFRF3b2bXgjMSjkqsOOzbdHYVPrMdZmCxm8dOC4D+BATIy4KnjZEy8mhJgAh+FDqT6YBenDJTc1DLZbGHXdBEXUoYNRXoP92lfRQL8oD23kCy7HQYJbVr2DUG8XMwToa7RRf//p38PMrd6Ix2UTVYrNmDpvN6aSE0gTPdgTIKVqYoR8oEGICEFN1MH0XAwqWamxOtFqZChg0MND+atIDIsZfnDuZgeR+ec4DStfCoWgUrEypR1VLSGNQlQyVZWTjqlSbJAiizKyhYNHVWFOwHEsyu8xm9wOTPJcgjU3eY2Nj8ncGmaYBmYGlZLh1gGaCUtMjwACFc7hI2EaRVAJYLWBQ2W420Wm2kMUxPMcWSWl+LjPMnh8g536pdkZ+ueMipHwrKSjk4PueJKjWb9iA4084Hlu3bZNmV64fpMbwOwN/k8wy2Xov8AUYKJG1wbPSD96GK2ZDF3pBcEcQoyloMrak6qVztQw0XUeqAaRfsTGd6limWqRC/4Gy3H1NK0uBgftqQu8D8iGVqAVARAOQxfs22ywGZGY+6T/8uWk+VhlpXluOA9KFlP+Dg0MHD8rvqSJFF2/+neOHKk6kYKkG9ZbQnBiN8rM5hghKaPJH6hXHGvdhPDb4M8GA6WuQqOR+yvkPnysBCH9mT0VXqm8N+Zljlvsn6KBsLoNoBuT8fP7NUL8YgPOZGdAY1VwwyO4rCvlwosAAYNWXYVQ+lgYgCjh70o9mPDkM0JPnVvrB1NxjXsPVKHMPFgMStS0BCNW5Bv0d/eMWgQFj/JdK6Zy0egOi+hUTriq8X9Krqyoe/CLdl8dXLJbhegFsi+pYbB5XwgWGhmVbqrfMHB8TUQQlg/44Vf0lCOl0WojYl8y1QWi5KSwx0lzohD5MwUoSHs9CGd4HKiD3NdP8D/1ddWSEsKMu5j/8Wez52jdQmZ3CqJPBDlhdiOHmLvlSUgWhbn7sqOxkgWW6zEE3dWEXy0hdKu3EQsGyXVsWkrTbw0S5BoslZ9H7phqIJQoF9Jblg0IdksP5gEhWlworQz0gzCwtX75cyrN8UUf9AQDyPzRgHviY36srINx1i0+SriXmFHzQXyxJy/81AGEGmzQq0s4dIMoTyV7mYYa9UYI9E6N42DnPx9qzngIEJQrnIokz+KLtK4XvfgWEFm4ijie9Fxlyh1QeAhB6INiIM6VeRDUsqlwxRuc6J74XUhVJYNlduBY9QXoo+hAqpwTZlPeWL5ZLKLU6JAWry/ymd0wCub40r6ZiGWqMikhk4R4GacNAhdem4NDxN0JEXnIEZHMxrt95C+7YO4mvfeO78JwSRstj8CLVDJoVWY1tocIej5T1D1fO0wAO9bGa/qZaJjXyumcFRGSD5daprOIwcOFCzHez4iGN5476P78M1Wo4GFSBgwZs+k6Jo3imeNS8g8wscrFnwGTUsfj5NFYj0AgKgQ6cMlQrFcliMyhkTwXPj5QloZdo2VX+zPcyiDHKUsOBFo/P0KBMBcUEY0JXiSK02h3xRojZw2HZKPge6FAu7uaaLiUBFrnw3Z7Q/Qi0qe5GzwYCFKHkRqEEQuwzOGLzJqxcsxrbjtouhpwTK5YjzlK0OgQzvlKH47EXaOI2EBC492z/PR99dc94D3V2WpWq1DUUW5NcAAj7BlgpYhafjehszmbASmDCn++twDJ8TEse3/+lJvT7M7HdE4xoOQotFCHXIsvkunLcULGJFCqCDo67kZERSR7y+hCECD3LtWXccQwwuCeI4XPGQJfbskmc++G2w32fhvJkAmJz/PcFQhZfQ4odmIBeUQ455zh96p7qgZJBp/oktHqZAREi+K0FGQxwGQZDw03ciz9bAfvB+OuDuqGboaSISYlVQGYYUArNSfdALAbQiwEHfzb+HiahwOMWJTEzsw9JB8vSotW05HMpYTukrKXmO21kKQ+C6s2ThFPOZvsY3V6EwC+Kwavr0idH0bQIUESSN+J8Qud0VlGVw7lUVX32jLhCs7L6iReqXrE/py2VkJx0UaAgDpsAACAASURBVPbPyPpAlUUj0U4a5EAFK44Jmh4AIPfn+f4dbMOwogen18XNr7sQyU6aDtqwe23x+eD99RixUK6SfEMBICo7WZCH0kE78VDduAXFI7fAXbEMKClXZTRaSGbmcNstu2Cxiatdh58oWTWifuHo6YFtQgRWVIRNyIedi4TtIGZDKCXtrAzFShHd9jxOeexjcNe3f4CAh8B9clHUleTUqCJI4KHUgfokce1TonKoJv+k6CtqM2lO6Te4SolP/AT0rVHOVvpLy3nq5YNFQaXqxcWHDwEzC7mANBMU8pwSW2UcnFT9XnHVVf+M1vnRH6aMVeSfHJsKZJi95pHbuep9UZ04PAe1LyoKGestyUATQMpe1PtNBlgEdRjaaC8JRRtXlJF+Zk43NsvkI1Qa5Z2g2tXMsTOLTDUizW+1EwlK1SXjwSreM++D2g+PKUdm64lCX0+5H/p8VfJ+aFnW1101i6qMpWT69XUxmXp1hHSd4OcpJai+z4K8yYWVMXfN/Ydyn9QV1LZ7eqhwD5SPlUBFiy2wgqeuojLdtK1IX08VbJtlxOSzpFcis+Ax2qekqZPKNbAzVVngsfFucLzyZ4fZHBFMVwLX3Ge/0ZrN1nqcaTs9ueY8x9hJkJPCxOxTbst9cDL2aakmazU+gEQ3aEtWnc2HGbN2PE8bB+MU14U9nPDMZ+CEv3sF2KnhBBXDsJIAmFITinFFVSstd6fvU8YxkQG339FGp2shSh3JVLMxkUm6iIJSKeC56otZ/Bw92IiAuIPAswSAODaD2wyuy0yaKptwW7ki4hdhsn2k88iHK7dBnifnEl4DHoh20x4OBBZPrtytIzc4w9zMPDpJgpuuvwW37rwZv7p1N8pjy9HsRPD9MnrNLoo2pVYttNMePNdCQcYIr6MDSNZPZ77Fa8L0bix0E+/zxoxELq+nKOgMspf9Rk6phuheEI5jyqDrSgjBhKHNKOUZwwE3wZDmdGuwwkCDCzqrxpVqRUzzKEHLYJxNoaQE8YvUKxU8+sq/QEvZetI4qjKwJtPLuXv4Z4IFCeDEt0TPLRpAKFnNsC91yveqCkjcd7KmGhQrH7yPyh0bCFh9Z79Sr4egUEJTV0MoRzo3X5cg1mejN43/NJCK0gRhHEkT0SkPORVrN6zH9mOOgeN7mGvUEZRKAgoIWPh+PrjDQeviAHY4wF1qO/N3+S4VSEVVM6IJwlrPM6nIlKsV+T1VjHphT7aXAHDp5LeaQfW4UmDTzC79cFuuz6+TgBsOTGXlMBzGoX6Xxee5FAgyv2MQycDUAE/+nkCLQT0N/VauXCnN5vy98qFQqmt0j6cELvuOCAI4RthsTuDLsWKUrvidAJPXaRiISHCse0+Gn+3BsS99UReCAGb1baHs8fMZCLNfgQmJJE7Ew0VRm5iB17QpTxmfmkpP2FNGeuz3EnlYXQ3j80mgfo9rp4GM2i4TADZ0NxfMBeb+K0A0GKcJsz1MvtJ1PTW9dmq9NM3uqudKVaTk/RQg0ZVJXhmT2KXXkfGCUZRRNoKrZ1iqa7JgqOVYKqj9KMIYE6pzJh1MnMYdrQ7IuTHhXO4jKBSlAd3QZw0YCnuUY1fVED7Dc3Oz6IWKaj82OopKudSnYynRLzb9t9Bq1qUi4gVUW1TrAOd+mff1usqKaWa5iGJWTNlzNioJDXpRbdlUlfXUlfV/oMj1OwjA/9sfaeX3Bbn/2x/x29yBaPAC7SZ+/uyzsXp2FhQItEh1IglDxh4DD3EA0Qu+0mIW5Rm4gFuCf9TxqJz3CmDNKqAzCWShSrNaHmitPP21f8fUD7+BYO6QZA7jbkcGF0t0jU4Xo6NjyOIMeZggsGyEvQiFWg2HUmCuthwjx+5AbdsRmFg/DneFD4yPAx/9Iu6+4sfw8wh+GsNq91AslNFhCJ5ZyLtKAYXu7hyoUbcn9K3MYyalB48DmGY8nMS4bCQpfMdHGjFr7EllJYy6yOwIpTJVNzpwHUrIBYLsKS8aMKOYpUrxwS1IINJu1VEoW8h8SkMm8LMSvLRA1gmcgoe61xSDs0pcQZD58iDlPtBAF7mbwydPMrfQ7vQwOrIM1E4lwArbTdTGqjjUmUWhVIEb+Uh7CYqBg04vgl2sIePnoYli0Ran4IQSo1GAanlEjCR5zKTe8NzcmGXuGLFHCoMLN83RbXdRGx1HO6S3QQI7sBEy9Oz2sMqvoUcju6KPhE1mMSdXOkF3EVg+7HoRvuujGzQQ5h0U/QKSiJNUCREn28CCleSoxhwTMfJigh4iJQPNCSROMTG2DPW5pmp09hUYojstvRjSjG6ypPa0RfQgyT2UyxV0G7OolQro1JsoBmVUy+OYazWRBJS9bMuE4zmOUDbKwQpk7TFF3bP2I7e7yC3ObD7i2EWpUIFvA625aawaqaDRa6FdorFeghFW4sIcdmk5elEXgduC6+XoRoBVKKLJgCbwhWoY9SKUqjV0ptqYSBnIZ4gngHrYQsWqijjDbP0gxletQD3KEHguoplDWD0ximanjTr148cmhPITd3pYVq4ibjZFGaYZhqhWaujOtWD5LrolG720iyr5jmGKojuCpMvniMmhBCnJkY6FLrNO9Lyg5KxF4Qj6K+QSeM8lGepuCb2NG/GEj/4rUC6hl9Gp24enm/pC0pUABNL0Ybi82nDKIyUBaHaA2bkc880IueUjSS34AcB4kGuDqxUj41jJXzDoJJBu1luS6apUi+i069i3/270em1Ua2WpltBEi70CO3bsQCEoIWLgymb6jCCMFVALRdvBNT/+CeqTh1CfnsTszBTm5qaRsXyv0nkSEIhApIAPW5IWNgMLwlqhEWTIE3KPNaBnAEFQzMSI6eAXIE0YqjKEMbcVqpnKCMpy2KdIqaqECkJ0L440WA743OR363fpAJONp/0QXkBPt0cVnAI63QbSLESh4CFNItiuC88twA+K2oOBgUkutBHSpMitL1dKklnkLlW2d0B3YAaRcyKBiFQ5JOAY8MlNz4eABZ2hHq5gkP7KYIiAwWRX+9QdTYkxBmUqgFZZWOHxEzDSk0ObA/aJdTrzqpzulTSx8YEZNmhTwIugk6IFDHxYidIDzCbAiDHXaKBQKWP7jh1Yd8QmnHTqg9GNI5HwpbIWewo4N8jdWcLIzmSKD7cC6+KVuuc83uFShlZuY48H77g06tMWrVwS9/R2t4OZ2VkJ0EbHxqQ6I4wAVxnEiZQw6cVDAMQcRz/bLSuySfaovx4uHFHjc0Az0wetqjUL+Iv3HW8Mfz4Dc9KXuB8erxEf4Lnw+vLF8ci/s6LBNYfeGaaicTgFLnMUXMPNeZngvk8x0hvds4KkztMYli48oyFgwmdzCMyrRIBIbKg+MxHuGJhXqvusoL884zmru1zjmGUf8qrQFVAVz2tQIn0Vat5UVCVWf6gWRUECfe/M+QwdogEAKszWClZycgwT6GNE8MNKs5K45WeoKoN6zqWHRJu1quQGpceVbwmrb1zLpBGeSQ4x+1N+Q5KG5TGzX0PL68qxaIav0JwkgTxIyvK8UjZokZ7KxnMmM1jdkMoJn3DGSsJ9ERqpY3nIYheOxRiMc4iavzhWCAJl/FBq3vdQq5Yl3uh2GqqS7uTodHvISfdKUgSeLV+M7VhxTLhP20dqFwA3gOMECDwHbh7iiDXLUPZIK4sBW7UY/KG+/rABiMDZHGjO49q/eSZWzs2IKyzTlq6oHuSSsZcpLvdVhpU8bZ25TS0HjU4IbD8Wmy+4BNdefy2u+tQHUCJFoTCCI098MI578l8C61YB3/8P3PHZT6DaaKHA8ly3A9tzMToxjn0HDiHwKwhsDwEHH3JMMzA+Ygs2PemvgIefoUBNdw5IZrHrk5/E9JXXYQWDg7CFEd/BiOOKgVCPMpqFCrIWFyYLXYRwfEcyGpKFCQIkMbOvoUg+dtrMwrFuQGnQCpKIyjYeonYXI7Uy2r06bM9CJBORDd8rC8pPqLDCxSwjvcFG7JbgBSUxcoTVQ+TOIE5DOGkRflZGAVWEeYRoJEQY9zCSj8KJGYq66KU9lJcXMdeYkgA4CBj0Opifa6ESVKRBc9lYFY1uA1mRGZsYVbsiGVwemzzzdhXN1jxGq5z45yQzUC6NAlEJaUTfhQyplSAircVyUAavQ4LYZWYkRpkZiixDs9sVT4Q0i2G5FtxSgG69hVV+FcxY1JmJLRSlssOsbC+eR8WroBwuEy31tjeN3A0lSx73cgTeKDpxjK5NCVYHlZhBrYUkiJCS6ucXkbERtduW8UUju9roKNoMtjjWCFijFCPVCTTqcygWqVoUwS3WxJ22WmJHQiaUv2JQxcx0TwUYJdJWGBx1ZMJiWdjKqghbI5JZDQozyO0W2iGz3FXUiiuwf98kXM/CeLWAtDUDK/AwwyDPL6BCvnrmoh4V4BcJ/vbDsmJYfhkdNglSY93K4ZHqlMTwCgVUrAqKdRe9OEJrWYRuGqOS1RBYDmy3hxYnS6cEz7JQSjpIek0kDuBRGcil2VVb1FkKtoO820HErGkxQKFQgpvYCJMUbZpB2zHspAGHAyEsouSVEdhUo+si8XsCQEIEkhQIUnpdOEz8I7JytLIELYKHxENn7Vo8/tMfEVf0WMtGeGoZRtcAEFbtJLkgNt79ipkURAEcmMxx2x37JPMUFCjHWQazV5LBkkZvApJUmgq53nRaKRr1lgTZWUY6CoEzvQAclEqBNFAb3vexO45HoeAjilQwT1DjBEBrHujNNfGVz34Ge269FXnYVdUUwZY2ciIO4UpbShiDTx3nMla1KHOrK0/qTBVYIVVULf4qwywxAcGKzrQp80NIY7SqPqqoQGhUi1SohsFJv76oZTyVDK+qdpoASAWR6iuK2cibo1B00WzNwfdtHHf8MZIUUZ4JJcnasoJh6CTyPqkwUJGHQS2pVypDy6w/5XWFGqId4w3oMIZyprohFQ4ty0t1KQMm+nQqVtA0qBAwMqRI1DeqHFLn4XUQlSz6Lhg6yVAEKgGT5t/LNWOwJtzygcyv9AjogIjVdCvnMdKhXMl+8k/MuNquJyCEHiJhlqHebmPzUduxZft2ASSU8aUHAVWP+nz2IRCyMFN+mPBEA1tFldPBvRkr+hjFDZ1rTpai3etKU3ptbFQAydT0jND3SFcSsKcDVqOwpMCBeh3ueHgXh2WczZEOA5HFwMOAEUksyjkfvgSzFAgb3h/Bp6mA8LgJLDgW+fmmR8P0aZAKyIBeFOIWuacfLgBcfN4LqjMGESy6RoPbuNR5DVUb5b6pSoSpplJ8w4AE+Swzz2lqpeIp6DoAE+6sqktTtX5mTQCvf+a5K2NNlUwzfhkCEsTFXXXL9e+bad8buiD9Ix6mk7LiQKjkFcSQ0zUeGzqY1tNL3xTQgCrlgaClzZk8zSKEcVeSrYxXyNxgVUj5t6mKt8x5cikUfV4YGzxuUp+YgJHyvwJv3IAUK66ZnJdECMI1AITVGgpiKIkSXmvGW47NPi0j6UvPIVZuCGhZHWMiM0a71cDc3AyiqI1alZLdBRlLjXZHnr1y4KHEcUc/FyHnBEhtH92MII0YxEelGMBDjHUraiiKLCtvoEZUf6AI5A8fgEjqch5X/69nYNX8rPDvLGkaV9mBlNSRwwAQ0lOsYgHhmjVYd9HFmLzih/jRv7wXq8ntmw+RrliD29auwXPe926gPY0fvvSlOPJgHasSRQnxGWCETZUh99n4CjhJD51agFtrPh72+tcBR2zH3i9/DeEtt6Fxx2505+aRd1pYQc14K0ct8BB26nAQyWJl2T4Cp4i0TVQcILIY6DLfaiGPM5QzUmhixH4o2epqXGEEh6afIy046LSbGK2U0Z2fQ8nzRc5xtllHXHLFjTdw6AFAo6sUbp6hxMA+y9FKGNwUUIrYrB/DKvaQ2inSnBKXJWQpXXt7sEuhNP4jdZHGLoqFFWjPN1ANIvFFaLZmUKxUAKsCL6giCjN5IJthE36BQUgLtVIRVsTKjoPJXgOOW0DFHhNAURhhwNtU1LTUQtmpiXlRoeqjlXXRdahC5qLqjsAin4tUirCHchCI0lEn76JQCGB1M7gWj5lZEBeIlIlU7jnoJiGSjLKSTEMn8C1WeEjfIJm/iThroeB6SHoZ4jZQW7kK7ayFMItQdAry3M80ZiVDwpsT5BlGA0gFrJkFgOsjbM2jOlpGI+3BLxSRtlKMlapoz8+jOjaC2UYdfjFAknSlqZaW3X6hhmbbwXh1DFl3FmG3DqegmgR9m5KHHmK7KsFYwWogCufhlXx0WzFKKTnwFTQ5XtBD0e5K4+h0l7GrDy9N4FoBWhFNssqwY1JAgGbIYCrHaKWKXrcFixRFO0Wv14GbeyhY48hIHwi6wosthGVxL69Vgfn6PILCcmRxilrJQtRryBhk5bAAKq7EiB0CzBjlwBUg3cljTM7NSlPfaGUcvWaI8bEqeumUAPi8WUDBKsqCkvgRuqWOLBp+UoQduXBIybMtRLYCFd0sRs9yMN3O0V67Fk/83McF5DBzxMQYg3Vmx2Kb80COgD+TlmmCbitTbs8EpA7Q6gC7fjWJVoeKKEW0OzFK5ZoaU9qXKvBZzlfFVya5CE4ITJqtDjrdJuK4h17YkXK7aTJnZvWoo45Bgc97SA65ypB32sAXPvsfmN6zF3fcdCPGggDj1TLisCtZsjDjoqqkv7k9QTvXHgIQ9p8pmpdObWoAIuGANvujOZ6wVAhWeJ6sWBCIaEoEkyiLUt+DHo1B5DCojsjvBgGHyE/2F3ClCDMIIpV0mCT27RSdTkMA8pmPPgPVallMAlXgrXowuF8CDCoLKRARickbA0L+TSkIKUAiAaL0TbDio+hUwwBDGsVDUmZVw604LeseEI21VChGOp9uLjcVE5HrFMlORQ0bpufwuvXVgqicpCl06pKrCzZMXZEAztBaSIURp3RVNeJzHEf0YWF1zZNrx7lYmnZZ9aTHAWwElTJa3S66SYLla1YLCFmzbh02H3lk3y9mMQgxge9SgfyCWEXiF0OTNVTewRY8V1aYSMPqhD2hf5VrVak8MYNLGWQ2yMt905QZ49miPEOMj8wQVUdn5XlsykvxnjWAxfHUUiBEZfjvPfK6LwBCMDgMNlXWXTVhK/qPLSpJfCkVMtVgzu1ERlWD1sVAw/xsKH+HP351Avd4v6Yl9jMkwwH9UMKAeSMBeuqh175jylRPAUFVUWBCQjVLKyqSSjbw2VDPL2lLaj9a7k90xxX9STnyDeh0w8+DMUrl34W2Z+iZ/XKapkDpJIXMeprvy3tXqtRgO55UGRTQU4kMM6eYaou6PvpYpXeOlRNWYlKEUQetTlO+k0UhNHn+nRBBGOj6vRxnopFOIjTPlzGC6k2h2qFt05jRg+uQzlmQ5nOpuAhIUVQ2JpRM0z57exPpk+J1V7Mi5yZWTVgZVHkhB4FPVkyMRmNefOeYUAy5PnSbkrSiEW/ZKyCwfeRkRpP27hWR2R6zEUhpI+HThZ3iKSE2b6iBdQ/Fpb5X/P17D0v+8AEIH47GHH7xrKdjdX1OAAjpBg4n+TxB5iqkvVQFJLZttDlKNq7Dpte8Eu3rr8O1H/gQNsU5RhIHt0cJfrZ6BZ73sQ9LgPj1570Ax812UevF6JWKCPMYebeOkXIFvV6OclBA3JnDbNHGoa3r8PBL34zshl1474WXYl03xWqnCHQTrB0fR7c+ibFygJR0laIvgTO7Wee6EYqlmmSrHXL+0hBhu4VKpQYKv5DKk/k2EmbSW23UOmx4KqJesNGzYiDqoOxYSpqYLHXbQxspihM1dFp1+N0Oqqyy5J401gMRHDHK4uNahBuXRAml43XQy8kPdeFQvrMdo1T0UaYDNN2fmdmzCpgLAxSLVRStLqy8i4zqY50QgT2KjBUETtROhmZ7BuVqFa5fxWy7DVQs1OMWglFm9SPU4hIqto9eZxY2Zw0nh1MI0ArZ+K8evshlxjxBnuQotRwUYxt2mkqJPMxzTEdNxCOWgMNSXkTeyuD0gNXLV2B6bgrwmJ730QrbsHw2DLoKQND3oRuhxEApbaET8fiqDIdQiAoyYTTTWVh2hCr5qJaLlh3AK49KNSfrtlHjtaejnTcm6mnlpCV9IlPI4JfLSBsdlFILNdY7cmA2jeBUikJDEq58GqMHD9NJUbwxRh0CIzZdU3c+Er+HXKQTSbcKkWY9OCUXoWfBSh1YDQsjpRGpEMW9eVSgmiWjwjhiptkli+4K9YtAz00j+EhRskibY0OyIwFfascoBATSHWmyS1ACn5Ou1UW5MoZCNiFApI05eEVO0BVEjQ4KSRfloicAkRUVi6AOrkyebuCi0yXvNUS56Et5u0f5SyrTRaSe5GjlMygViij0KvAjB1bYgV1I0Sw05fqUwyLcSHRckQoAYRdGijBP0c1tTLVSRBuPwOM/fTlQLCBj6TqhuoiK3DMvFeEITdTRMzdDUKpWse+DMR8JW5RIBer1DDNzbRSKVQU2ctULIqJRfdlIrg8W1whEETA51US9Pif9Z3S7JQgxjdmeF2DjhiMkq9Yjxa3oiw9Hrwlc/A9vh9UL4aapUDx5FL1OSxzKWcUjBUsqG1zspE+EAESJX2ijXrXQGI6zbiLmCsWKsPCfRZZFIlypFAogMT1mCwJAHdHpDOgg2BgoVw3TTjjfqh4O3YOli9LqgMjRZya5I2IDVINJ0h5OfcjJUiGKE9KxOIYWq2KZbCzvw3zf50M5kWvnbu3cTA66yOPqSoMJ5gzoUNWZYf8PTb1QGyLKmGRR3gF9+pWmu0lH3JACUF8pzMgHSwVqIB7AIMVgtuGAs+85oC8c92mqRLVaVTcBE8Qm8syxj6XEJA6poraNqdk5pDymwEehWhFq1orVq3H2c5+DKGPP2oC6tJjCNHxOJhrpgxM9ZuRS8Et6tRZm3UUVjI7t/LtDXrqSwaYCFxv4e2GEyckpoQsThBgPBlaw+HO/Ijc0aFSgq4LdvtLzvVRJFh+3uceKAHHvKlyLgdjwfVGUvUFAbMCKqW6paqCFSCpxuQBhbmOArqGbDQOIYSCxVNVncQWEPy8GJ/LkGA8h3fi8VCTZp1KRbmWCev38mQCe1D5Rq6K3C40ktZCD6p1Rkp5MAhCcG+CoAmz1RXqgOsaF1ExN5OKg0M+/rqxIf5xqujAEFSW0wcSPqvpSBl0dFxXWKur9CobJlwKBCjip+ccIJRATqYqX2oYsF1YNlUpexMRiGkkFX/oRpa9Q94JoqXd9yiqpw94mbWTK2Mp1A7isyBCEuEr5isiClUnSZsW0lM8C5wxWKji6GTNIH4zqleJLGRb6Aj74cJJyLAQuiiI5yoiw22kizSKUS+zjSkQUJe2mCFukd5JhEICNBPzyK2WpgLD6kvTaOPHYtVLflwLIH3YLCO/T/dR++33EUmaEN+Zw9RAAYQXEFmpAeh8AhBnlEvIj1mPdG16C1jU/w3Xv+yC2xMAq18d+G/jJ+Aie8pGPSDDz1ReehxWNpsgkdo9YD298FMscG6077kL39rsQT07CjrtIRkvY9NdPFUnQL771fRgp1oTTPFIsobV/CtHBA1iZ9VBjaZNZ5VoFtzWmMXH8DrSWjWHFtm2wHAetfXtQOLAf0zfejGV2AFQqaG9YjWikhmK1JkjflswhMB9F0l68tlTAtd//IapwsGbbdoQb1yMpFxEgxcwtNyL51S0IpmewrlhD0g0R+2zYLYikaSf1ERdWYPUJx6M5AnTzEEXSnxwf9QQoOg6W5z3cesX3sYzmYK6HyrEnYd52cdOum3DyQx8Cf6SMij+C5t0tHLj+Jvjze7HcpzFkG70ox0w8gmDrNiQ7VqO8fiXSVg/zu/cj3jODdM9+rMvZy5Kh7mXI16xCunEjCuMTiGbrsN0cLa+HcpgAP7sNYy16qMQIbRsH0xwTJ+9AtnUMSa0AOy1g9rb9sHdPoTM1iTVbVqK2agUaDMCZYXXY6MksZxFho47lXop9N94Ar9HD2m3HYP/4BCY2bEMtLGLPDTvRbt8ONPai1phDlNooHHc6sok1KIxUpGk96TaRzrWRHGqjdduvsKUYYb41h96qjdh47LGY3r0L2fQkinMNCSw6ExOobd4Mt1rFTdfsRGm+ga2PeBQOVUbRcBxURN2NFDmWVjjT9BBOHoC974BQmVqjZZS3boazehXKtQk4LQs3X3k18sk5rHWA4vRu1EaruNuvYOUJx6Pjp0gYuTLzKn0HDrLpKbSvvRrV3EY3LeKI0x4B1Gdw165fYtzqSlUuIQiM6NLMALeMg1M2xrZuR7yxjNU7jkQ3zGDVOwgOTOHg7bdhNmrh2Ec+HPvYN2J7KGSucFejrI1ClmBZnOFXO29Aqxtj244TUJ1Yjal2A/5EIKXqxt2zaN+xDxPdNspehnrO6mCOao/9Smxaj5A5VE/hPi2QQNiMgNlujnTzFjz6g/8MjI0hd4qMeZXGLl8Bq5bGCUSbC4pMrmrCVOpE1HpXIgCdLnBosodWhwsPQxVP6cHryofgAbmYSsK33mhhfn5WOLxBQamgsPJCHjADAM8NsHr1GgGQ7VZH3JPZQxg3gPNffT5qQQFV14PLfp1yUTw+5htzQr8SvrI2OuTcRuOSQdOiplwJ7Uo1b0ggZSRwtbSE9CRIXKAWZsWLlu73oYrGcDrZqFINAIkBUzp2l/cZRakBBWs4gGVFQ/WiMblZKFIyt4sdO46WTCUBSZtVEZd6+8w+quqCag5XSlcmGDS0F6WUpYI20xBsKDImsDcB7nD2mecujasMHIbAigFYJugz7+0Hvfo/5jNJ1xFgIlQqdSyLqw/mvSZANkE5M+Yi9at59cygMrgllYqNq5T0JAiR/hBR7WK1V4lE+PR4aLfl/90oxPJVK/HM//UsuOWibmTVkE8v58PHtFRQLL8bosuYwpbpXTFBNbcTw0OuNR5FGVKRbmZVhIIA7FvZv/+AVAd4flLVYPUmDCXoFdqLBhfmOPo9+AfibQAAIABJREFUEJrOtJhoNHy89wmgfs3+j8VgRvpy9DUzik/mfqnmaTUGeRzGv4L7GDRrL6xeLAUmzNha6rupkC4FVtT2JjC/ZwDWD9p1gC9AQlPSWFFjkC80Iv2s9I/fsCWlWkeVUAXQTaO4qUiKpLUx0GOllRYF7H1g0Cs+MfymExBymEb0ZiDO3O8XYU8D8x7CSvZQ8BVgNRK2Us0Sr5ChPiBd6ZFqlAaaqj/E+HlwLozgkm7KSnvG/qyuNOWTNsbKgiRsNB2Sz5TMdkM+bsq/SamEETiQPm5kds19NgaNqseDjffsl1GSiCJaoXvmjJSv9ICymiLVjyKKhZKMUvFEIh2400QUdVEo+ojiSEAeY7dcm5lKRcgvyvrWjjL4pSoKxbJUr3utBk4+fgOoBSQKyEP38vcxRL+vY/p/A4C06tj5rKcLBYvqKAaAkB957xQsD7FXQWf1Cmy9+DU49POrcMOHPo1NrDI05pEuG8POoo9nfOBDwIFZ/Nfr3oDlbo4TX/sqYP1aoFgC5v//FKYbAHfvwc8uvQSlXgPFVRPY8obX4fbv/Qi/+vH1+OPXvh5YVlP8jmAEnX/73zh45bfhz01j1ClgJgzRWDmB4171SmD9Bu14lgCBDUweQPezn8fuK3+GoDaCLS85FzjhRKFAqa5ArtpsRuLTkAAzU/jJG8/HmtFl2Pjq19KpCCBCbzdUNHbNz3DbBz+IVZ0UbpJhnhxSqnukGXp+FdbmE7D+1a8CJnyAlYBU87vZjcsZpN3CL17yIqwPe6hHIba98Q3AipXAnr3AccepGbM4DnR84NrrcPPn/hXW5B1Yhg46bJBffyrWn/8moBwCFZr9FKTRH3fchWvf8Q6sOnAABSQIV09g5WMfBTzjqYDjAzNdIHCBQgjMz2HuHy5D9+Y7YAcO2swY7jgRq1/1UsDrQPRI/RGAylYH57Dz4gtx0hNOBx5zJoCSVDdgx8r+2ikpZarOIXzrnBeglhZx2r9eDlRrEM4at2cku/sqXPGui7GlPg94Zax59kuBRz4a6NRVZYUZJb8E3H0IN777HVh94BbkaYbJtUfh6EsuRet9l+HgDddgBfncYYyD4yvw4He+U2SVrrvoIkwcmMbaN12kBArGRoCwrSy6rbKaZJIW8PWv4Eef+DhGV67AUX/+JLiPf5yUaNHoAqURYLqJ8Ds/xi3/+TUcUT+I3Mlx29hynPLWS4Hl3A8BbwfwigCb6a+8Erd/7P0odmN0iqtw5CXvAG6+CVd/7INY0ZrCeJCjZSXopSFKBQ9zkYNkYjuOecXfAVsmgJTKBFqs4cA8pt/3r7j70F486K0XA2MloFQGxAA2A7xIadlOt3Drmy5B3bJw6oUXsquVckFA3ATm54EVa4Hrb8Ku938AQWseOTpCcSuFVMjKkDiRULKy3EHIhnkrR72Xohk6iNZvxJmXXADsOAYZAQgvH0vafPkQBTbTkqm08bjwKFdnVQ/gMuBINYTXvBcCc3OR0LDCHpWNfNV4qBsVyQ1mkmxqti4KKGQWS1UNVFUhrz/pOylzYZtYtkKyqM1mRwLOtJshnIvw7ksvQzUowMsydOt1+LaFaon+RBQrYIZbV0B0BUNIwtpAtZ9p5CH3VV6kFVJ5ZpCGoelBqqihAAgpCoojMFCkWrhYqPBGAkDDD+9nqQd+HzqO1T0gJlgyIWUuVQ4VtNBvgsZ1GbZtO1IMudiD5biktNBEUPkTCP1FH7sOqbVylWmCV83CfBljPlEnEpdwE0ipY+9XbwyIWARA2MwqVA4dxBqAYhrVpeJkTNn0PiSYk2ZcvX+twjQM3SSY1D07Cz0XlLEh/66UpiS9LQG+omYpOhqpTIViSZpzKdfLXhDSWgk+6i0qUEVYf8RGPOvZZ4PiClLkM9WVJQCIAROLv5tjlrqNzrhr283+ebMq6pKryWpREgldjfQrBmkM5EZGRjE7N9enJZl7aMCfAcTDn62qFoZ6dF8hysK/3zNQP3z/x73teTHIGf7ZjJulJHJV5l1RtAxQGT4385nDYGvx74aPS0n4D8aZ+tvA3b6fHlaJ/wVN+qoHRjVsK5ldJUjLoJ7JEgbUQueTMTxQtBoGp6oKpc5J9iN9S1oJLSNtkpV0VnQpnEEHeAJMCacVOMoIOpXUuXy6SBfq5IaebqTHhGkkUZB0pLpQDNj75euKpkqaGNoYQbhQJodNP2V+s+WZF5NF9mXwXDMmSKUjXCoQVKGSihWrIDwiyhLz3HSVRSlMKpVSASRSEVbXjNQpVh8HPiisDLGnL5J9KhNBJa1OqwZuR4EZNU5UIoIAUMxrmeQDjzUQEBL4bCRX2asoJLugK+cTRXqNcAmyYlF3JIWbcjytkGzmmojMkLrrcU2qz+GEo8dkXRNj+t9s+P96D91vcev/ZwDItboHhA1I97cJPXIcNCktu+UIHHXBGzB5517s/voVGEtYdouwbNMGrHz46cD4MuDr/4VrPv0pUR/Y/uQnYnp6Ejv37IdTWoYzn/oM4Nhj8O3X/x1qk7djwzFbserVr8Wun16DbUedhMnvfx/t5iHYhSrWHnsG3C2bgav/D67/6L/Cb8Yor9uI9U85C3jwaciuugE/+e73EIcNbNi6HpsfdhIwPgL85Bf48Re/iq3HnYSssgyz/giOPuNRwNbNuPKjH0K528T6wMEyK8OV3/iaPFynn3EmfrlrD2ZhIV49hse85IWS8fzJuedhw3QLlSxHt+QhtVKUshR128f0uu045ZJLMX3XTbj2J1dg/VRdOOfTKydw2mMeI2Dj62efjR1phDZy7HjTBcCxxwG33Ioff+azqGbULfJx3J8+DcHxxwF3XocfvOMfsToLMb5mCyae9hJgdALTV/8Q1/70SgRWAQ9+yKkoPPYM4DvfxOznP4Pu1CHUly/DMeedCzz8ofjGZ76A9fvbKNo2Kg/eipUn7cDBiy4FDh7CbJLimCc+CXjU4wRHzH3zm9h70y4khSqOPupoFLZvxffefhGOWD+Gdccei32F5Rg78iiMPOg4HPjB95FNzSOfOohVTg87f3IlHL+GBz3kYbjzzjtxKOyhMVrFY5/7v4B1E/j6C16Ahzd6mG2GWPuyV8E/7XR8+8IL4FEVqzaCBz32TNQeewZ2feCfUf73L6KYB5g84Uwc9aKXI//S53DHVVegPXsQ7uo1OPoZz4H10IcCRRtfOvccbN5zECc+5nG43XMwV61g1aqVWPfYx2Pf93+Mxu27sbnbQji5HzfvvQ0PefELgW1HYfLnV2Pqpz9HfXISY1u34Oi/+Ruwo//qfzgf2/ffLbKdN6xajz/5+OVA3MXP/+1zGOl0MFZbjuWP+jPE116Dmz/6TtjtNvY5E3j85Z9B57qr8Z0vfA7bpg9hrNuAXXDRCltsrUa2bgOOfMZz4Zz6MOBnV+GKb30D870mjtuwCUdMrMf8j67CgT134+gnPQF39hqY9l2c8ug/BkZruPGH34J3aBLbWjmuv+pnuKNk48nvuQyoVvHF170O62amUBsbQX7KSTjmac8Err0V1172dowk8yinCbwogJM4ov7ESTexY4RWjK5F8BGjG3qYro3i+Jedi7VPeiJiryxWgAWVtGIziJTLVbithIsJQLiwSvAqkyxrLWyOpzIO/w90euzzyNFsdNHrJkKDtC16PbhCXUzyDAcnD2Jufk41nhcD5TsiAbUlXhE8YM/1MTIyhnKZ3g8dVKs1xJ0Ebuzi0x/5JGYPHkLYbGGkVJDFM6WTdhLBI+jWPH0JTXT1ok+jIi1GMoSqSqKWfpW1Nfr+fJ/IVgvXWVU8+rSsYZnu/kIzCCAMLUUtsIbPr1Y9xrxUpuNrkKlV1YHBK5frwoW71aqjWithw4Z10pwu/HUT2Ni2NJebnglTBTG8e7M/5b2guOx80eulHyjqz1XZRgW+hC7DzKqmUhlwIUEmgdjQCk4alwCDvrKX+gx+pqlamAy/BEz8PIK+4UqC5pOZKpQKrIyssDpo+VmLBdD0lj8zUBTn5kRXVThnp6k0pFPuN0oSqSgUymUce/xxWLFqNTZt3ULL3QUARN2LIfCoL9xwZr4fbJtz6PcbaA2lIcUpaczWSovM1vLI2TDMF9V6arURCR7pZ9JvPhfqnQrSl3zp3hpe+r6C0r0QMQ5XHfhN46LDgQ9T5VoM5gwoUGN+oMZ1f8gjw9vc4zzkMVOSzapKZECCGicL96/H2xAIYW8Cexb4nYNQqFaiKKUkbAlglfJanxi44AlngE6AqawFFCVKZOeHqhCs6DIwZsY+Tii9TIAsExFyqcSSaqTmZJGvFzl+fpdZRgMajnkLLlUJ3QICryiBuRbGHwTvUv1c6MljnjHVvKKpV5wDSCezbAQ8Z/5ez4MUR2ClgqIu0tci/TqsFqhKnHQG8/xEdloJxPD4ec3YbybS1jJ/qyosBX+YWDIATBYTqRrzi8lfUlwVAFNUMmVWyMWGICRNLPhU+vNV8oHVGs6Z9GKqzzWEgSHvsRN0kh56nLu9Mnp5GfNNG2lekQQOxX0o0uJGh/DHj1oFVyjDtET4w+Zg/eEDEC4krbqoYLECIg2AlAHkpE6+naVUopbqAQkdG/N5iuCE47Hp5S8HVq8D5kMVpQiqlhUSP7rgAjg7r8Maz0Hi5TgUtjDF3GypgoZdwHEPfyROf+pTcf2/fxmzV3wbJ59+KqrnvRhoh7j245/GDd/5Fkp5B83ExnRxA171sY8B2SH84KXnYCQETvzzpwBnnYVrPv8lXPOJf8NoFKNSdTBvx5iplnDehz8gWqD/ee5LMDrbwXw9wsz4ajz5vJeg+kePwJuf+VRsjrtYzYamDl3WK4jLJUzWW7BRRN2ysd+38IoL3whsWIvvvPSlOL7Tg1dvIAwCRHEXNTvFnONh/9ptOP3d78GN3/46vvmpT+G4uZZk8m+oBHjpRRfCP2IL/uvFL8aGmUl0HAsnXXQhoqCAL176dgSHDmEZMjTh4pbCGF71mU8BdgtfPudsLMsinPG6i4BND8HlF1yMmV9ehZVlX1Q4prsd/MW5z8GGU05A/K63ob1vL27upXjoa18DnHoSXv+s5+LEqQh2lGL9kx+Lhzz9ybj9wgsQTR3EfKGIh15yKbB2M977t+dg7W13Yq3lo5GTWhbASrpYMV5EHs9jb7uLg9X1OPrMx+G0c5+Df3vNaxDfcgdWpGyunsHo2AhawQhmmz0EjoX5PMGewMEjnvynOPmvzsIP3ng+jtl9Nw4cmsPxb/8nYNU6fPK8czEauDiYRJg44Wic9fq/w57/8zVYH/oQCqmLX245BX908dsx/b53Y89N1yD0U5z2/OcDD3oEDlx7A1afchy+8oqXYfuevehMT+PAypW4PUuxdscO/OU/XIgrPvwx3PTNb2Hb3BzGSj72VQI88ZMcPzku+NsXYBvFBJII0x5wyuMehYc8/29x8BMfB77yVVELu3JkHE++/HJgdgqXnvtCbKN7cmzj6Ze8F9Hu23HD+y7FSODi9uJyPP6DH0H39l2Yuv1WrD64FzPXX4eZ/QclmLCKLo4880x4Zz8Pv/zK13Dd5R9Hhdz+ogsrijEWWlhdqoncciNLMOW5qFcqeOK552J88yZ87K2XoHhwCse0UlTGRnCVH+PpH/8wxeDxzmc/F9vrdViejVtWjuKVl70LONjAT1/9aqxCGxVmhRMftgAQJRdJcQYCkNBK0Q4TRKGHu+Bg83OegWPPeT6ioEyHINSY6tJrheH/Klax9qjQMrNSGDAKUtoTJ4xZ0VBApNsB6vM9aawXJJMpLjjpMPVmXclzFgtSnu902pIxY0ApFBaqpLEvqFRFrca+oQjjY8sQ9xIU7CL237kX++66Cz/49nfQbTYQddpyfBRFkA42Ugx0dUACZl3FMAGKOFmbYzeZcMlQanqQiigksOaibCgnipqxUMJxECQNgkdDezKGXyaKUQu7+slw0PVH9XscBqpazE62sXr1SoyPjwotq1wuitqXkvqlNKWqYpgmX/Z38LpKYK5dpAkGVN+I8vVwGYDp9/Sz7tqJ2jgvUx1LcdxN78UgpBzu25BeDQ1UxClIX3PKtJqqBf8+TBuRLK0OIJUik37pyoip0sgd0sfF93AflA9n5pYVEPmZVYU+eFBOzIUChRC6okR1zLHHYnzZMjEo5OilNwg9bExgNhyQL0XBGg6e1X1mVWohWBG6iq4KyfjQRoSkl0jWWXpCdL8MXZ9tVwz66o1G32iP15GS3v3tFiEFAWemYrfIyG5xUH//wMfh08ADAD04iAEYU0H+IOM9oPZxazOejFeNUP00lY/7kB4QPk/38jocPU8jUW1Wp4CNASFLpbXVI68kysxzLe3zVEuibD/lyT1fMvhC8xPFKl020dK5/fcNlVVEElb8PkQeSlkQaUU7eb5JbUojhGFbnt+cPaMEIAzKE0rscw1XTdjMcijwoSiE3A37KKgGxeI3qzKlYk0ACKsEAlgdFexTWU4ZKarnVMaqTgzJvECqFOcAfb3ZtM7nskigJdtSRERxoSTxEIXylaexBPAG5IkLnBwYt3UQR0pemMkP9jEp40aCIFawY/SobumoUJAO56ryoxrYRcXQLkhSysy/xi1d1gip+lBqnMqPRVmzmXiJwi7u3H07rt/5S0ztm5MmfIsEk8CBW6uiumI9nPJqdMISpmdyjNaWw8tThPW9GC/M42XnPFTs6tK4CccvPyDD+5tmIv7b79NZPdKLrnrqX+CIHl00JNkpTej3pYIVOi5m4hTO0cfgqPPPR31mEpM3XotRulOGMeb2HUBj337M33wj1kf0hvAwWShi4thjMbb9SMnsMgi/fc8+POKpz8Kuz30Fh35wFR50yqko/83T8MsvfA53fuVLWJNEqNqpSN3emY3gT176cuBBR+KqN1+I5NBBPOzCi4FlK/Hhc16EU6l01ZxBGiSY93zsc5fhrMveCYza+Nb5b8Qxt+xFoZvhrtFxnPy3zwb++FH4/Aueh60H9mMtpd9ouFgbxX6vgC2nnYbSquUoLV+OA7MNjIyPonrqifjmy8/F1vn9GG13EcUFjFSqiDuTaJZKOLh2K055+7tQ/8638MNPfQonNyhvl+JntQL+6qKLgPWb8bWzz8bRWQ9NK8eJF10I2B6++6Y3Y2WngyBuIyxVsDP08Kzz3wicsAlffdnz4dsRnnDxZUDxSFz11f9EKZ9GtZCL0kuT0qKr1uLEMx+F7EP/gp3f/i561dV42N+/FtiyFu9/3vPwoMkWivCw7E+eiLVPfhLueuubMD+5F7OVIh719ncIyf8TL3whdnTmMZEk6GUeyoUqLPqnIAaf0wNhgqnSOmw545HYcM4z8K3X/j1Gdx3EejHYm0WdGdDV2+Gu3YQVR21DccVKdHIH+6YOYcfT/hzXvP0i5D+hu3QRx5/zBuDEh+La974LQZCjHsQ47awnAVu242PPPhtnRR206w3cdsxJOOMtb8Pku9+Bm2+9DoUTNuMh570YrV/swuSBWWz+sz/HN1/8Imw/uAeFTgszxTKmqlXEW7bgcee/Cbe85/3Yf8UV2E7VjDDE3Najceo7LkO29y5cvXMnqmGGarGIRhIiqwXY8YRHIbrmF7j7krejkFn4+dgynHX5R4Hdt+Gz578BR7Cx3SviYRdfhvjGm/HL975DvFhuXjaOs97/LzqzQx+cutxX7Gnjexe/Q9TDzvz71wAbj8TlZ5+N4+ensCZP0XPJSY9AgUD6MqQiS+6g12QDeRkPPfcFwKYj8KO3XYba5CzWdyIk5QC/GHXxhH9+LzCyEl++7L3YwGysnWHZaSdh7egodn3ss3B370Y1aaNIh+GUIWGKxA3FET236KlCicIcjUYPTlbEpF/AL0cKeNG/fRbpyBjmwab/gDoLwpITACLNgkpuky+h35h1WldH9HKiAjQVFfSDbC6kpALTGyRNcwEfirLBQEaK/ioDpxdR4S/Lqm6yk4FUQ0zGMepGkknMo0TctAlA5mZn5KtFMEIXcO5DmxkqVStj3McQZJER2EIzh36wwjOQCoZIUpom4FyypCrgWZytXkhjkgvQ3/fwtqaHxJCRFwaDiumlpEK5kFcqJfkiUCNIE8qs9iBZnJlWGWeBN0suFUrmdnCcEmBpACHBl1YCMtlkyXCbxmVdLaLD+FJGeuZUDYAYPqvhS2w8BuQzhjYyR2wa14dBgqpUKV57j5Ugj4G9GY+2BJE0XSxXqtI3JECINDPpqVD+CH13B5FC/U1f9ySQ9yWb9S5NYGzOTT5r+JGhIptLsWsGV5QoVT0gfDGYZKB4mJt32Pt6f89Gnff90dC6l0PQ4g7D/UGDPiFdF9VGnaYherhCYno4zCcsBkyGzrUUEBEjvyEjRTXeVcXC3NMB2FBmgXz1qYUi/8o+AiZKqG6oDBTZLM0dGDlhRWlS1T15LDS1SSUQVIM5pWcNVUrJ8hKUyKdJxp80yV7YQhRT9pnVODV3evClICB0Qql6KMNX0ka5D4oqcH8U4SgEZaElOQ6prEwqsLqWo9liAkdRmcz5Sj9OTkU4V0AHQTq/iyyucoNVlKcoRrXMHokSur1QhBFk/k1ihN2WCBGJC5zrSDW6WKmi3Y1E2IaVCvp+UBZeKhScl23aBNB0lA3jpEipChHvFffLr067LSannE3qLapcsoc2VrLNri9V7nK5hiCoiNroddf9Erf96g7s3r1bEjZjTHSy7zF34fQ4g9toxS200hCF8VGs2rQdIyu2AM44YI2KeqWHFFWvB/TuwsteeKoSmXdY3ufz9YAPyP2dM/7vbvffBCBUiOp5BaRHbMbmN7weN/3kB/jeJz6AYqeJCgooZqRwJBizM6zyUtjVCn4VVPDIf3k/wHIklZUoY7PtaKBr445PfhG7/uN7eMhDT8fYK8/BT9/5FhRvuB7VyQMYd3I0chf7R9Zh2x+difG/fgpufN87cef1O/HEt7wVWLURn3v+uXjw7CzWpF3MRXPIV6zBLdEYHv3WtwFHTeAbr3oZTt25C8tSC7eOjmL7858LPOw0fOGc5+HMXhfjcYK5zMJex8PGJ/wpan/9TMrlAHfslkAPq1YLFeI7f/8SbJ3ZjdFGE2V3BToNmg7Oozdew6GN23Hc69+I9ne/gxu/+h/YdvcBVGo1/HxiBA990YuAzUfhh694BTZ1m9gzP4vT/+l9wHwLP/3Ht2BTEmHEizHnOLh7YgOOOfNMVP/kTHz3otdjcnIPnv7+y4HyJspGAI27AJdpEfZP+IBTkR6A8LOX41dX78QdTeDP3voOYM04vvyC5+OEqXkkvRyjT/oLrHjaX2LXha9BtzWNPVmCP/3Qh4ED0/j3C9+Ek3sNLItCdGkQ1+pivFJBSklTK0LLLWK6uh7LTz4Fq57zFPzsbW9BbecubPY9zLYOwFqzCvPrtmP7P/yj6pbbfTdQWwasXCVmDVd/4L0Y2/1LTE7O4LSXvAl42GOA2Rnl77KmLKpFkz+/Dj/5/Oex6ZYbMF6t4vYNR+KRb34zDnz2ctx46w14zBtehWzPQXzksg/jqX/xdIw85tH4wd+/AlsO7MZY3EPX8bGvWET7+ONw+iteib0f+Rgmf3AFjmrWYZdHcP2qTTj1rQRyHpQsWg5QVYwE0RJl+3LUv/RFTH3go6iVq7h6xQSe8J73AD/+MX56+UdQ67Vhj47hqBe8FPnMLG75p/eg4Du40rfxrI9/FOmNN+HSSy6E60Z47RsvADafjPn/+C989xvfwF+86U1AZQRfeNlLcGp9EhOUnGVTLrm8uS0TqD0aoNvtodBzUXeLOOZl5wHr1uOmt7wLpQOTWN7tIawWsHOihEe/+93A+Drly7HvALBsRBzer/rSF4Af/wLV/QcwloUoMoslRPcEqRMitRmO0z3FQSK0Ihe9RoI9cYq7V4zh2V/+30CliK5bkXYJ+uIIaSSjAkkkPjEmAFRMYhNtmf/oikI/ROJKPNhO8IQuJDBulCS4TqoxOKMAnfkdebrC9jHbG5O/QXJSPlSptQzFZNye/lqK7XL4128afZr3/boc4vuz/WJ8ohKH0mQpWUpPcaYlLSoSY/eQwdLnK+nYewlU+b4lAlwpwyxxyUzmt6/dSpcwSece/qUlc/sb3AOnLXFBhn8lWWtVpVjwUgR61X+maVuK+6JRlw7c8yhW/R2D7l/TDKB2ZzhMv+nKem825ov3udS95/HqR8OAQSYi+EoTgk7tt3OY4/tvH/59PR738XwIBBs6LzYkk07WaDRFQIL0HAaWDNrZ0M3EgVHBUkBr4QcsVbFZDD4GVR6jmqahVF9edyGoYiAuTc+LZaFtD2nuwv7/2HsPOMvOum78e/q5dfrsZlu2ZFN2Nz2ShB4I5f2DIME/CIggggEEIQQpQXo1QIIo8hFEUYOhKEX0VaqBF0MqIY20TbK9Tb39nv6+399zzp07szNzZ2cSiuzNZz+7mbmnP+d5fuVbDGXEaRHGJwl9V5ck5RWJx0xK8hbeg+xT8a94WHYqmITwbwpliJKTyPZypmTiQn8KciGaKRSLRs86HMKMAuV1w3EgCacQu/l9dvp4v2LhQTARIQGdyQi3sR0LLa8mxPEM/qaKNaorxesmr0NJcyspaEo+e6z+SAfKlm6K1wpQKvcLXLHdJudMg+uYaDWq8Nt1QcKI6h7FLRKaGfPaLXFhp0+HkMQlWfLRbnmYnp7G+NiY+HSRzM4OieJoRSIdfvDAAezbtw/T1Rr6BgcxPjUlRpwUZmAhgR4iZ55xDp74xKdI0tWot2U83XjjjbjnZ3dJEsMCzNqRVdgwsBqlfB5WwRRJ+WYcIDId2IVh2LlBOM6AQNdMKlbaIeLWAfzByx4nCopJ7Mt1/CoTQf5nQLCW2QEJdBOBnsNUfz92fPj9OHzzj/Gzz38GG+kJ0NDFOdrIOciXOAAamDA1bL30dcAZZ+GeL38Bt/73D1EyDQyvWoPH/cl7sPuaL2P6xzcqmOQ7AAAgAElEQVTAKRdw6hWXAQf34wcf/3OcjBjDSRuThoGbC8N49qtfDZy6Bd96+5sQezX8r8v/BNh2Lq551etw/sEj2MpoxAqxu+ljV249nvSJq4ETDHz5stfi4v1j0GtNPLhhLc59ye8CT3oavvaKP8B54/tRrFcQrVqN8KQtWP3GNwBHjuC6z/4dKuPTqNgF/OZLfx8DFz0V37zs9Th5//0YJuwlygsuMV8I8GDYxL6Nm/HUq66G/6Mf4sZ//ALOnawj9CPc0l/CUy57E7D9LHzjZb+PU7yWmCae9c73AeVB3HnF27HFb8D1pzBma7h9ZBRPf9ObgRM341/eeBmsKMJzGDiv3ohPveWt2DC2H/3tGpycjUMTFZjFUbhRiHJlvzi/V4fX4wlXfxI4vA8/ePe7cEa9jQaVuJ5zCYZecAnuescb4U+PYSLS8LS/oUqZj2++7QqcuesAhuoNGMMDaFD6s2CgXZkU08cGHNzvDmHzxU/D4MtfhJ+8/z1Yde/9GGCC0lfE/mIOWy69FBgZxu3/8Hk8eNddqDgWnvSs52HzM56PW676JIybfgwrl8Mpr3s9rE1b8cN3vAc5v4mw34K9cS3OvfRStO68HYe+fC0m9hyEsf0CnP2OK3DXd/4FOy56IjDl45tXfAh+5OBZz/9tuM+7GN+77FKs33M/Nrs0ddTwQBLDf+z5OP/tb8FP/vwT0O+8Gzt2H0I9MPCDE7bguf/4BWDPw/j8e9+LdfRASUJEeRMTtWmp2mywbaw6fBg1S8fD55yOi9m5+Ndv4a5vfBOIPLTLZZz3ng+geefdePiznxFzznsG+/G8z/4NKv/5fXz7i/+MET+A4ebwhPe/B5iYwpev/DhecNllwDln4ofvfReKt96A7QX6mJAXkcCxCwj0GAebh+EW8yg7fbhnooLzX/86YP0m3H31pzAwVUF/s4mGa+K2vhyefvXVQHEQf/PaN2DbZAVuMYcjZ5yEZxIOeecD+OlHPoI17QpyJL9KJG6ABrBc9AMjTBMRdhiAZi3AAS/Egf4iLnjFy3DiC58vQgIRHCGXB21fjCTpMcGPH9C7gApjcyKYTjCicL4zPsKqWix45xS9LFsuFOBk+1kkAOKvROMh3Q+rz514Ld1OeMqp30EWp2Zn3OGH9ww+55xEJ/lIOzuLJBU9A8ROgtBVTe8+3Fyd+hRGooLv7OLnJCBZoiBV1cWqeykcbSlMzMWe00KB9UL3dalJX69kTW5ZtwqZZBRy1ExWmF4aneetMo7O/6t/zeP81nM8PIJfyBLp7F2Y75p73YdH8HSOdVdZ95L3sZt0zq4BoZKsdNdrdSmqCOWnMx4zMnqqf5seeG4CMrerNzsZmd/DPfup6j6lBkDyqFXVn9A2fqi0xAQklyvCphGvBO5Uc1LQMK/dkvk5m6PlXLr4HSpRIY+AnUPZoyQJVNDKOEm2S1NGBZEUPyUWydoNkZIVEjhDFXZPMmJ+qlglnTpCu0CvkVggSLx/7Dawg0seHIPwtl8XF3HpgqYmmMJPE/Mg1fVhZ4N+M5R+ZpDPnFnB+wzocQ6Br8HNFZHLGVJwohZPFHho1KdhUOGG62OknMknp6oolPpQKA8ID6XZaIks+oEDB7B3zx6R/eYzr1UraNQbcB1bkhAmoSKjm8Iy2Zlx8y6CiGqaEK8zJknsmLAjtW7didix4yxs2rRVCPhMcLh/coeTOES1Ng09iVC2yWVJYOdMWK6FIPZRazZEaY5zHzs0So44RI4+ZbGHN77xj6Sjr9LU4xyQY33nH7nvr7ADEmo0fCqiMTqCjZ/4ELz/833c9rErsc3IwfSoCZ1DJaF8aYh8zsCeJMbpb3sncNJWfPaNr0cfW3O1CraccirOe83rMfnd/8K+r30Dhmtg7Yufi/6nXoSxL38dO79/nciKJv1lXKcl+MPPfRZot/GtV78Kut/EEy+5BM5v/jamb7kd9//132K4Og1N89B0C2iccAoe8+53AeUEX3zpC3HB+BTWj67Cd/w2Lr70tTAvfBK+eumluKA6jsHIx4SbR3LKKVj3nnfh5n/6Au79j2+h7BZwODLwmy9+OU54+rPxpVe9AmdO7MMpokLhSjsw53g4YETYt3ETHn/ln6H9ve/gpn+6FjvGKiKZ99NCAY9942XA9jPwH6/8Q5wWBphoBzj3g1fKG3/dRz6M0fo0BqwA9YKNuwf68Fuf/EugGeGaF78Ua4t9uOg1rwXOPQ/fv/aLOPjt72CQnYpGFf2lPsRUMZqewimrS/AcA4eHT8BF73oXqv/9A1z/1a9iY62FJjWxn/5M7HjWM3DnX12F+u6HkOgOHvuOdwAnb8H33/dBnHDPLvS1WvCKFqaDKvoHXWBqAptCA+M1H7uH12Dt456M1b/zItxz1ceRv+NW9HGyImdh7Rpse/efIvZa+Ie3/Qn6TB3Tton1p52Ji//4HbjzY38B/UfXQyvksOlNf4Tctm34+999OU4sFMRQcdIEXvn+98HsK+KOd70T+cTC4eJqPO4D78XU4fswsGULor/+Mm76xveh9a3GBc95FvBbT8H33/Y6bNn/MFZJdSfBWLGA9oXnYscbX4eH//7zqPz4Rpx+cBKBlsN3CiP4zc98DuzBfvHyy1DYdxA5KlX1majWKtiY60ex2UYfNdFXDWLdpS+Hc/5j8cBrLoM7NomxVh3GhvU48/LLgT17cP9ffkqIfD8xDDzvmmtR/cF/4xv/cC3WeTHWbDwRp7z5jzB1+22449qv4MLzL4D9ey9GeOuNuO0Ln0dycB8G6TrebCPxNQyWiwj9ini2HB6bRDi8Cme/4lXAxi249YNXYqTWQH+9hlbOxc3/D4b17L/7nHBA/urlr8SFrQDjk+O4oc/GO7/6L0DVxx2veS3WVMeRY9tbjJ1M5EI63FKOVyUgYgwVi5o1arqJhwIflaFBPOfNl2HgyU8W3oNeKCuFK3EBV9U1WT3nxd5k05MKDBXvYUZqVZIPkb1UXRHZZ7ofWeBT2IJatJWyS/bpJC8ZpCuVg1RJDkONzDJLQRoE160A1+mnA8zo5D0zW8w3rc58f1ai1AkI0wBnRTOy4tKoCz860uSCLKo1rGgKB4NVcXXWM9vMbLcUYu+s0+3OkLout5P/dSUL88bBi+U3izVfuh/J3ObGPPdzbiInzQ5lvKGedaq4Rc+E7k9m5Nc9VLPDyXgRN+uVPMCVZQd8phnMbAa7nya2rLivbPdLuLCVHEDJyvKTwZO6pXb5c+EvRBEq01VMTk4JbJBqSVknZO5znZuAZLCiznDpkm3O3oDui+x+lPLvNAnJ9suuwgwEi90PVvCLSlGKHUVCQckrCny02y2p+nerepEX2Bk/hGCZCl6kKvwKockxyASA8Ex2NBS5XQk/xIyHUigSA2lK3Sppal0F/9yPNPIUr0QUuVIpYF4D5ccZzMv5CbG9JeakMjeKMWWmSZfOs+m8wTZNQgnqNqXRG9Idscw8/KaJ4aG1oop44MAhSVTuu/ceHD60TwyV/VZFpPpJoOdzpFnsqdvOwCmnkU81inwuL8nHHT+9Hffddy+arYZ4pdiWAUvUxKjaRS4HCemEw8YCGyXviVy2gf4SSn0kiutotmnWSx4L7wHP34Lj5IXvwnsQCC9QR7GQE94tOxihX0OroSBo+ZwrXJQ48tFq1yXZs2zeV4qstEWNjvyVyy7/ExiGK8mHeI0ch2AtYZ54NL6ywgQkpjtGVIC/7gSs++CbUL31R9j56c9gu51D2AgRiFWnq3S02yH2w8TIC16MwRe/FP4NN+H2m27E2uF+rHnSBcD6YRz4x2sw/U/fRNBqYO/WQTz7038O2EXc98//DmfPFPoGyhh4yplKkvd7/41brv0KBsMIY5aB1b/3Upz4rGcD9z2A+77/XeQdDQOjoyieehZgWKhe933c/c1v4GTiORNgz+AwfuPlLwfOOxtfv/RVOL/VxGAM7Gkl0E86BVuuuEIIwnd+6+uYrlSwafM2rHvcRUBs4qb3vhvDO38qikiRWZYnkzd8TFk69p+wFhd89KPA976Fm7/yzzi50oAW67hTN/G4t74VOH07/vVlL8MO0wRFUs9577uBVaPAgw9j3x0/hd+oYnD9WvSfeQYwNIzJr3wVD/3gh8g3myiuWYsNz/9tYMcZQKWJ67/9beQQYdPAIPr7RnHwB/8HY3t34YynPxXJ2adDO/1U7Lz+B/AOH8FoO0HCl3nHNqw65WRE3/8O7v/ed3Dw/vtx+mMvxMjzfgtw88ADD+OBu+9ElNdw6uY1wKa1eOgDH8SqcTqcm7gnX8KWxz8Voy96Fe5629sxdGgXypEHrVzCziDG1he9FLlnPB3j3/1PHDp4AGauiFN/8znCa7jzE5+Ecf31aBsaNr31Mgz8xjm47m//Frbno1goY3T9eqx+/IVoXP9j7PmHaxA22pjcvBlP+vhHgFyAH111FeJvXoeNVj+mrTLOeO5zgBc+C//6uj/EGYcOYSMJe4mFvTTX274F2995Bcb/4tM4dPMtOKFZQ5iYeCg3ggsvfQ3w1McCd92J+s79eGDPg2itzeG0LZsw4I7g5o//OdqNKp7wmlcCT30yDn7163jo6r/CBetOxENU0xoZxI63XA7c/lPcdvVV2Lx+I34SaLjoC1+QZO22O+/AQBRh41l8hv247sMfhnnrT4REuPb5l2DtC54PHNqDnddfB29qHKvK/Rg+/TeA2+7Eg1/7Kkp6gpaRYNxycO7vvRLYcjJu+uCHsM4LMDgxhZZj478sDZd8/m9F4e1fP3YVNoxNY8P6ddjbn8eZz78E2LUXN7zxcpyi0VQzRM3WxcDcZfuaVTaN5HANXtuH6bioBRF828Y++nHYLvQTN+B5hJ719yGkElWhAN10FXGZUABigJmccHHpKjLOnqayCHRuJMqQWyUerBguvM3cSS8L0jOlqCSV2VWL/kxYngZwrGh2d1vSlEipLqVBv6he8vvzR6EzGPWjf69+sjh+OAuAF5q+CdFQn7kJSOqAfFQLZeZe8hqypGy5y8N8V71oEX7uBrML2DOn0X1Zi53c3A5P+t3uw3TOZ+6x0+ZFlr4tlEfMu68FU77l3sklbtcr2VkgH1hos5WkD0s84x5fy8bj3CRYjeds+AZ+jLGxMYHSdMOF5kr19uqAdCci6q2ZIdQcnXzMKEmpV0wRsflOCgme0Cu7IH8zSBYGRhwoAnWozPmy5IKbc85jgJ81GFVCoZKW7B1WDc0ZI0ByKwjHYkLSMetMhTUInYoC6qyLKrioPtHIjw7iFDeQ5C1OMDDQL8dg95lE7iNHDqPcRzXAqiK1022eHIpWG0HbQ3W6IvdZGSRSrlp5jjC4n5iaxJGxcRWQ6zmMDG7A1s3bsXHTVhw+MiEeS9/+1n9icvwgCjkDSdgUI2RDj2Wu53PccebZ2LbjLAyPrJL5dWzsCPbu3YtKZVK63vTloIWDbRsY6C+LaaxlG5IY0IOLMKwkiqQjUco5IuzhBZ6cJxMucmbbbQqPkJ9lCP9GVBPpRm/yuTHhDaDTVNmgySXVujTEAQsKSjJYZ1eIRtcJZedDeJQzd2z4iYbXvuHNwnSOYNBpJO2CPDJvw897L7/WEKwYNMayUdy2FcVXvwDBvXfhob//EkZIDOXib5uoBw1Ymo5hLY8JI4cfBAle8PlrALpL04OhNoXb/uEzOPslz8Whr30NyX/dAD3wcJfVRP9jzsW5z/kd4JRzgKap+CL9bfzwyg9g6oc3Y5tbRl/Tx2EkuGWghN9521uQ27AR4AvbqkEsqaeq+O6HPgL/rp9hq+NgmGQocixMG+e++EXA05+C777yFdhSq2JNroSqnsf9NQ/mqdtw/lsuA0bzANWKKi3s+u4PsfGSF+LHf/RqnFg9gGLgQ3MHkBD/WJ8Ub4Z463ac9M53Add9D7d98VqsD6hQkWCiPIjt7IBsWIPr3/THGGo1MGUZuOAD7wdOPwPYs195ZzAgcWyg3cK33vs+RPfchw2GgSFTw4HpKRwqlfGsj10NDK5SHiX07KjVgD0HcOdffBqTrRBP+otPAkN5wEqAFsnQOtAkHMNSmG3iqYMAlWuvxc/+49/RaNYRrl2PZ779CmDNWoWtjhqsXwF334Eb3/d+caI38wU8XMxh22MvQvmSV2DsQx9B4/6fos/RMd5somIVMNW3Ck+7momjGA2AphD3felLOOV3X4AHPnYl7Nt+gkYc4bTLLoP2lCdLe5feKIJF558DR/CVt78T5yem6H1Pn7QG5330/cDu+/GP734vzpvyMAIb0/kSTmKg/dxn4cY/vQIn7NyJoWaAWCti0tThnrkFq5gk/M012HPzLXBaU+Ik/3AtxM8qVWx/9tOx41V/CCAHOAbQFwOT48Dd+/D9D16JgdWjOPvKj4hF99cuvxzn1Wtwmw00+gdQzedwxpteDzz0AKa+/CU0Kg3st8s4/7OfA8p5IGcT0wRUptD66e340T9dg1U0QdQN7B9dh6e98lXQz9khXRhRfCAP5XAVt334o8jv3Ik1BQdTaGNXs40nXnaFyC7f8alPoq9awVC1Ar2vH/cMDeNcjp1VI4og0aR/C6NpHcnNN+OmL34R/VNTGPHasOIQTUkUYrhUeiM2WCRzDXGQDTUNU+yE0OTPizDNYCEGnvSSl+CEFzwPWLMaiWGgTXwuvTxILm95MB06xHcvv0dPv1knY+ZbM2GCgvfPJCCqeq9Infw7CxSyxEL9NHU5li/NQDDSLTuBQBr+LAARy+R2VQIxE/ovFh2qI8z+xnLCv+5tuhOzmbr8TELSFc+nUU8W0ElvKa2ey33pKPbMfgZzOwJzn5AyXpv9EThHerPndlTEET67y1nkP9+qm+22V8CthJEW/Rx1l7uSGwZZTBI7ZG8JIlWAKU83M2PLxkq67UwVeznPcOlhxlGqVNkg7t5F1ykclWOl6k4LHnGe57f0s+M3F7/+XhBCdjR4/zvKZuk4VGTwrvHLJSVKFD9gfEICZhK/5xt7x3L+2dxwdPKhZHezBmr3+ODPGLRT3tV1isrOR4QclO9Ou90UuJCiDelpZ6RL5pe1E8p5S9NBwZ+yj1KxS18Mzm0UiEk9RYQjQmgVvZIIUfNbcFwG1oZU/D2PHWllwsfSCZOPYjGX2hYRCubhyNhB3HLrjdIJYMDvOJTANRX/otmG12zhCOX1JybFmJOnQihcGMWwHAfFUhkDQ4MYXbUKA/3D2PPQfimqbtt+pvAtPC/AT269GbaZwDYiDPa7cG1yQhSPo9Fso1QeRN/AqECmHJuJlTI9zeepIGaKUWCjToncWP0t3XL6iTAkYDeEnJcIjmnCb5EnpDrlVIwjFEsSkBYFstkBsuX8eb/dnCMJWBC04LUbCGMPVt6A7RLi7yDwYgmHyEvU6LYeevDaNfFL8uIAGmXfdRNvePNboZk5hLEOkwbVxzsgx/LKPYLf5Xsi5njLU8EKdSAwYlQtIFo3Cq/uobirghEjh8SmyVkbhhvBCDy41QCN2MBup4BodA2Kq9YzV0ZQrWLPzvux47STMbl7Jwa9Gso5E0daDTQtyvQOYv3WMxWxy46x99DdqB/chZOsIgoNH0Wa1pTLuLVVx7huYPSE9Vi7/kTEWoJmZRrt8QlUdj2MUQM4caAPPg0SGeQP9cMn6SrR0ZgYx2YGfYcOQcv1ISkPYXfDx8imE8UjkXjQw+OTsHULA24BkzvvxRkDNmK6esemKEIUSw7qMLGrqWFkzUa0J8eR1yKYURORpmMiMFEcGEZf3saBh+7DUEHDriTB495/JVpWEf/ygT/DU04/HUHYRG16Aq2padT27scqzURJS5DPmai06qglMaqahb6Td6A4OgrTjjD24APYAAsP7xvD/sIoLvm7zwN77sOXPvcpnBg10Z/E8JoxEjuPuq7DHh3BY176Ehy87jrs/frXMELozeFxDGzegqC/H2s3bUTSbmHvXXdAHzuCjaUiSlGEyVYNleE86mGMDblRNA+PoeiQmBYAuSL2TzYQmgMojq5GfqQkE8ORvQelLavlNBT9JoaOHBKFiz2lEURDo2L+Vu7LIYrqmDh4BNX9VaxOcjihEaBvII97KNi8qiySsFa1idUHJrBmaBC7NcXFCJwSWuMTOEmLoE3U4DqjaFsWjphN5AZKCKY9GK02ClobtqMjdG3smpzGdGJi1UmnoTh6AnJD/Tg0fQATD+zExkYCbbolZouDazdg79gkouYU1tlN+F4DwcAJaNABIwnQ75po7tuNfK6IycBCacMWTGg6zGIeXquKcHoa+mQV5bCFIaMB283j3skYrXw/7NFhbN5+CsLYx8Hde2G2NBjjE1gX1ODETWhlCxPkZjjDGBgYxfSu+zBsRqJq1Yg1PKyVUD71DEzECfLlHLTmOBzdQLMO7N+5C6ssHQN6iH4jgJmEiGFDTzTYJFCybkboADt3moVqu4W6o8NnMNLWMDnVgNs/gr1xjNITHoOL3/xGYM0oxlpNFCgDCQuaF0BnACHSkTORaHeyIDNVd4V8FktcBT+zAgfZzWxi6XxJSCcAlv1nziQMOGaCBIXXngffn0XW8quuYHoJ06qoUc2J12iEtmgINyuCm5tkdCcg3cHgEnkJsrvuG3z0mSwGyepWZup+bnPPcrFbQ2LrYgkEK8bzfRbuOfUIiWcdTErQRxPUl5JTdCUxS3j0S/7KQvdi4SRqBp44LwG7x5GPet+WfKaP1Be7VdyUQpRSgJp57qzkixcM5b+9CIfJr6vVZ3FGOu/0nIwn65Ys9Pvu0SIKUPIaqXlF/CFSxSolVJDWaDRCekg8d2EarvK5EWgXfTToBE5SNxNbSt/OdC5UkpLxpjjsmCx0JVmpYp+SZlbwTMOwBEJEYnU+XxQJ8nq9hXq9IQp9fkSfDPJSOH+RgJ2H4xQE8ir+Nb6PG266QdYb1vOopHXvfXeLrwaNkRv1CnIOvURU4M33rVHjCqVhZHhUgmvClwgH4/5YcKAU9daTT8amjRuAOMDe3Xvk2IyxWk0PzUYN/SUXpubDtWOpp+VzliSNQRij2eZ6Qrld8kgIiyJvxhJ5b6pltQnhbrXkDrDWyXMLg1Dul0MyvPiVBB1dCcKmaNJJeBjjAZ4rEzKRM06NIpX/UKigV0kk58OEpFqry3mLbHKsiQgAlbjoA8VzIAeFH5LvqfrYjoA/vvwtqgC+lHnikXpNHqX9/Fp3QEIjhqe1UYt9TNJUye3HaFCE7sdUdUVk+AiTOkq2CavmwXIL2OeFOBIkqMUGcsUyRYeQtFmlTTBUpInYNMp5B0kYY3yyjdAaRuKWcaReRax5cPQmVpVc5NohBixXwOvthJ4iOVTiBBPVJgw3D59a6rqGfBSipANDBRd+s4YcXaMNDbWwjRoza92Fa1kwgib6yyXEmoXD03XEDCqr5HaYaLVbyJf7hEinhxFGiy7KSZseeDBMB41WSwhQ0+0AnlFGGGowwwB514TuJGgFIUynH9OTFdhxgP4Sib0t7LdMnPfePwOcMr5w2VvQ7/koUaC63YTZamF1sYwiJfh0DY2gKYRz4ignm23UdBcNtpLtBAVDQ6HtI3JLONi/Fs/89F8D996Oaz/4bqzzG7DqdblOI1dA3fcRDwzg4ve+C5WbbsK+b/4bys02dNPBkWYLNcdGg87BCTBCY6F2W4QCEHgoDJUxYfqYrlVR9Ay4hNY5MSKqgTBT03No1iJ4UQJfD9FqNdCfp2xfA/nBArR2Hes0wG8HmNQL4ncSUvVIvGYasBMdI/YwCoGJvlCDFzVRLbQwGbXghTrW9g1huEWH1hCTuQTjPtu2LgqGjWLYQj4xUcqvwpHpCpqWh1CLYSYWXN1A0WHlpIG630BxcAiVRoyJlo9pmqnlHMRhCyOWg9J0C6OlAbQ0E1O1JgzdRt5lJWYaTjmHQ80EQaLLsydcrp8VKgb1el7EANhFYLdA12P2VlAONQzlSUpsok34nz6IemRijHhXyuGaGgb7BzG5bwybh4dQ9ivIWxGaSVs4OxVPyS6WrARW1IKrefBiDV5uFXZPNdAiJtnW4DghoraHgt4H3U8wWHBhxC04hiecDz22YLDiQ0UpLYFP9iMbMCH7XDG8soMWF6ipFsr5fhyuNHAwibGv5GLDRU/A+b99iYIFckGlCoq4EvI9tzI6dBcvIQum0xm+uxreSQDUIk2ORwbDmJHjVSpPCmI0e5XIIE2qSj8TDMyGMHVtk3K1Z6LkNOgXZaRFSs/dC8aCC1V6YUuuQi+QgGQ/VtFTeuRFVsdMGUouKk3A0m3VVt3XdnRI3CNlWtq6nF4zceWLJSC91vjunlI2NGYlmN0B6Uw5e+YedWdRGUF/Fq8lTdDmKhAslBWlP5+5JvWvWalq9wX3usCFAg/Zh3K9zpLE+RKQ9FsLJnErjqJmXYv6n7l9vuwY8/GlWM2eQRFy3KlT5ajM+BCihSDEaNXwrtZrmJqeRrPVVB4UXb1MBqDd15wlIPxpRgLPOnSKIzYbA6i8ZNIxKUaR6nyEaSXKUMrzgjwUx8kpTyKZh0IEfluM8wgVUsGzggQp7pUi0Gdu5zxrClbFhB9TDpiID3YkUyJIlqwQ7l2pNWVNjGBifLKKe+/did179gvnwWccUq8jjnWsW78R55x7AU4+ZbuoM01NVVAsF3HVVR/DdGUc9PgbGCii3piSqv7gQAmFnA3HNMSnhxMxg+/QD1EulnHSSSehXOpHjjAw2xIIFgP2jgoWLz1qSeeC0ComSxQPIJfCb9VhsT0et2AaiSg9MhliIlVvMFFQSoi6EcG0SJSPxIsk8wViAkRlMSYaTIqEyyfFGnaUlA+ORV5HQLI4vVLCjheI+DIlTGookUzjRks4HqpXyt+x48L4ogXbyon6GNtR6v1RSaJ0Veh7Qjlg05JukmbYBGTg1X/8JhnS1CKYRRF8lJKER3O3v9YJiPIoCwVbThiHnuiwIpJcVZBDyDCdjkwAACAASURBVIeus5GWwIhUO9QnXAk6qC7NxUvoV3x5pZDFl57+I8ppmHKz9C0jXp3HImOQv6diKtVxTSEREs+uwaeyQ+qiKfo7MtgTuMRtMgCjD0CmONMhryrjII5byrKJP4C4JWjCExEZO0pfSrCiBjhfLJP1iSRUPNwOh5bnQeQhMTW8B1J/SY02dYQ0DgoV8IVOnqxoHNaA7ZRmNSz87/d9CAMx7Up06K0W8nGCAsmnKYmXNQeSLsXTgPrb4uNAt99AtLvZcpz2PFijq3HiKafKZHrvbbdhgGfjc0Ll92ksCTHrsUeHUHIdVO/biQIrQOk1M5ljVZPnb7FiQTJdei/5TIMscGXnSRA/qgLKc5GqRawwsvSa4ISRVUC5La/FSRVIAo0O8rwv3J7mS3xGGszEhMVxJMSCGL4RSYIj7ViqfjL4BX/OY3DiUlQym4uFBCOsnjCo5h2LxWiNz13dR3UPOV4IP+Lx2zSXk2fPZwq4nMT5bVZUUnAOf6eByaqGkPrrIvvKB8/FV61wlNHtuMSmrtf8Tp7VGakSE5ZItJUJjhxOpzwPGdcpHY57tqkRz8TEkLsCn1UdnVjVRI1Rap5QDhe2JELiwyDOyer+GdSJz6h1dAnW1bgXsytikzNquFSmNBixhkBLULPEbhTFdiLynxNxgAktEThb3XKglQbwhP//t1E6azvKO3YAzQDIF5Fwcuez4dlKCyKLDfkeiTaOAjnxQruCLkouq89RMk9Ln6+zgH1WNXs5ScWsDGDpx58VKi11s+6INU2GFgkvF9+rWpDVJ+34dB5Almh1/506DcuMrKBn/NfynSAWECJY6q1IT/tYvn50trPEbtG8B8nuzcyYVcFr1tWbub9paKPGK52bs8RnRQx2lYD8wj7Z5fFvWYAVFEb1SLPES0MQh7AFqsK3WYk6eH4Mh3LQ/BonM77GXExl+eNsp95/jk6HW83kyjJUa60Gdu/ZjRyJwSGDT+XNQq8Wftq+J8Z2KvDMeFpp1yEtS7BLwfWZECSu3QyCRQnP5ApNpb5Qkg3oJvwwhmnn0A5j2E4Omk7VpDwCUXHmWhYKmRmRD5P3IYpQzOfQbtFQj3M9Z2AdbS/AdLUqHRzfqwNxDWbkwQ4CbD9xI8KpKSStJqrTU7KOegC+9cMfYtfhCejFMhKrAD8hz0HJ4HJtyOcLCELCvxJs2nwyLrjw8VizboP4afBp/OzuOzA2tg9R2IRtJ5icPIRi0cHIUB+GB0uwTXobKZEKJgHcjipZrUZTro0dEKpfMQkRqFxHFjcUBc/+cllx+jLZXz+A12bxTakKpl6dklwIrI3BvMwcXPcVZFbiko4/iioMZUaUmUN9NtQzrxJ51+TFUp4p4kuSmsKqbja7IKqjpf7NY1DUIBTn1s65CHxbrSOqU0JBABoycv2jQqnyOOE4KPcN4QUvfLEUw7Np8xf2/j0CB/61TkDUHJwmCwvczGzgZL+eq+m9GOmM23RXOLLvdv/dDTGYu28JbxaVocxaxmnWnKnrdBmNyeTXjXtO/539bCmqM5mCTeZQnDkTTyDG1re/RV7WWz7zObheiD6+3PWGdCBciyFpJMmchJlZwTdbtySgNODzpbUNJJaORuBJK1PcSTUDRZuVcNqFcF8x6n4b7ThCSLPIMEQ/tcBTCcW5k0h23ou9J7Pxr2kFrasivJT7n+1/7vOV0dWjutypkGXt8XSbbJJ7JI4/97y6x9mxXP/c8akQQmoS5sIvE32KKFHOsOn45PPhBMtFJoURyEZS3psJYLJzyXD6swzf5nmITEiYmISEK5pMYBIUfVb1QkwiQA0xqkzQTBfjUw345T6MDRRwztMuxm+cdyHsc35DJRwMGjJogsgKqUVDyb6kgXG3Xi4vkoNSSp8LsJBnJoyFh1+WgDwCE/kvbBcrCkDThE/uQxYUdyVTUiFIITIdh7w0gO6QdxZLgtIKy6I3p4eJV6/uUK8OQi8SQpdK2vKeYbfnSSZnzJcwlcfK7p/cJo5l4vp5D1Pu0lEywHPOYrHzn9vyWc4F9Ly/i3XSOg00NfGIqhjbFfzT1YnzA8B0AVaQ2S23czDo1B7OWNJ0UJiEBlksMrJPzQSEZnsa7CwBkQUVaPlt7N2/F1qkilRUiyJEiD43/LcY2FnK2V6GLr/TqW6rU5XCoW1KwC1vAKvaPKlEg0F4qMyZBupN8tVyEvQbTk4SEcrjMq9otmIJwpPIQ3VqTGRnWQDat3sXDuzdJ5AkdqBZaWdBtFJvYN/+A9i7bz8q04dRdEOMllys7+vDk846G320k9KBVr0qxSGjmMcPb7kFuyam4JPPoLFD7kIj/8R2MdhfwujwCPKFkiQgPEapfxC5fEH5gJg6vHYdusbuAiv+CRqNKSSxh5Brfb2mukjpOGNsoZzclSkhuw2ZmWW2/jAJEUhc2kHi9wOPbu2EU5miysXfu1mHIh2X3fyv7Hl7ksEptS5um5loZrEEn2PWDcr+7iQg6frHhIaxEc0SBcKn62pfJgnoyowz228G3+J++W/TJrrAFJ8UdnoyJ3tyTUhYp6CAkyPciuPKgmG6eMyFjxf9dvJiuP2v8ud4AtIjAel+uAu1mBcbAHMxoL2C0rnHWGoA251odAeKiwWw853b3GvJvpO9kNJFSaXxqIJV3n4aQsvCg7fdgUHTxrDlwPA82KzaS+IRqwSEcpNZdTNbKxhAxqqqGZoaYsoHIpHWLif1vkIRQb2lOgdivaqhTRwlHbG5vzBCUTfoxdpJ1LJrz+QUswrUcl/SY33mvZ7XQudxrM99btIzN0Hu/v+lJiBzk9VeY7U7AZEOUZLAZkcn6yCm8rXSqSApkfA1tv254KTx0VwnYRlv6cn3SkBEhUo6QYDHTokGuHQVTwgQjOAJ7sCEF8RoNgLEbh5HmBLbLhKSJfM5DG/dzExZOXLTQIu/Z8eHWF52z6g0EmuqO8UOkM6xrDpp/I/drsVi8LkQi1nzSVocUCpWx/6Z5U597Js/AlussPqtINIKdiDJpPojzRCmtGkXWuRqFb0GZvosCMfjJ9DV9xb69HofJddcwf3vdQd6zh9pgLqsh5E2Txh7876IWSfvGyGl6TgN2eGVd5Mxeqayo5I4lf8uzoFZ/Px7XX3vq+r5fBZN4FggUDpxquCR9n5Ua1s6zOXhIZyweTOKq1bD3r5dRfnEAhkGWuzoaxYoTSs+f7x7oTJ+TAyiARQqgR1Z6qGkzXz5IrsqBw8fFgEP+mCwQk95WX4c1xXeZXZ3CKUhoZqBMT/S6eA/dAOhzq4EpX0dOLaC/CjFqRiTU9MKReGFknTU2c2ALhxRxs0T45NShLvh+h9h98P3C+SIVhFUQJyeHJP5mEX9KGDXOVXsI4mcwbtBmVmiFAIM5CwM5VycffJW9JkG+hjw0juD85ypY+/4GEIaE+YK8COav+rSQYojpmltUYsitIldGT+IxQeDEHJev+e1kc/bKBUoL9uGZbKzQE+NtnhwWHpekmFV+Wc3gtCwDI7ER+V0khElKRwJJImcDQb1LFYyAcnWKpH85vNLhRyyuIXmi93rW/ZzBcFkN8eE6zhyfLqaZ2aTc2OkrEPBZyjmlE5Oui+Z1HjG1cnGNbscfLb5fB65vHJc73xXhoBKvmjQyOvqJFcUpmAnTkwX2VmzFEIDJjZvPVUZSIlXSu937Jf5G8cTkCUmIPNNxHO7I90Per4qc/f3syx6vu7EsQyYhToZi3U4uif9Xgskv9uNcc+qAHz56khwhN0Wy4bthxhkRcRyAK9N1hbCyBclMSYffF8YeKpgQ703DOzMRJHM2Nlg98Mu5FQFyfOghbF0QGK2olNNeZ8Tu8VuCSt5MQxK3HXanbPxyL2ubb4Ae7mJwHzPXtaYHh2sXs+61wI93/bH+nyzfSzlfs3qmMjkpwAwXKyUf6b6u5s/rYI81UxQCYh69ipcmh3EyM8yxaT0uaqjzPNhB41OvISsMaOhSgnPh0pxVBMixCFM4HuBciI3LLQ0Ha2Ai6MOzTYx7beQ2LpUq8TBVyBi2WLF5IJwRDVmMyQWRSB4vSp+I9yv11Nc+PeqKrf8VWQFh17+SXe2XNnROUYUAyQNjrsSgUxqmDDYjG6fBdpsPnH88DtMBDm3LPTpOaYXUN9a6jvR6w70en9nVWWP8YlITCzwG4ozEI4oM1onAWESEgtUMJHfqXGcQj2oNqdAH4sedfHz73X1vS+o1/NZ7PgCTBUVOvV+CtSWgWc2JxGimiTwLAuHvDa2P+FxOOvip2DNEx6n1BRtB4lmp3CrGJZmgvpNghFlcMfCWDq2UoSXGqwC3Y4xPjGFZrWN0AslcCRen+crnhypuIFwMARyo9YCcgUYNAt3wDDRTghDjgWGxTWPLuzcfmpqGnfccZdwLfwwkS4IHc8Ju/q9l78C/QPDohzlaBq+9e//irvuuBV+uwpDC6FRujXyYVMpy3bgkBtY6hMFKSefV50ZiXtChPVprO4v4YT+fpy2eRNszpyhj6nKBKbqFVS8Bmr0r8jnZf6MIw2WqQo4hPC6uQTNZg2eH4palmk7UmhkdZ7HsG1LSNcWid5GInK4VHeiwpSu26hV6XyedorSTki2ZmYxkhIAUB2RLImQWEqDwNwY5GeGi9manvE05FmksKbMz6QTz/BRU+o35v23ZF/8HbsT0rnQdeFpZN0RfidLHlQcpKNaa8h29AXhHzefk+90uvmpgz2LW53OSfpaqH2k/8OCwKzXSXV/2SFjEsIkh4mdbjjYtHmrdEJkIC5/6ej9cv4cvnE8AVkCBCt7DvNNhr0C1o450zzqGNnLlL008z3vXhP0rICw6wXN9rVoBbYXPKBLMjRLnrLjcb9sHAeOCy8IUbJsWGEMh1WMiIoRBOVEotjFBCTUhVGicLjCt1EVO0s4LCRsh0hMHZplSgeESUcxl4fJWYZ+DVxWqBfOoJLdj5T4ZbM12fXmzk3seiUAvQKEXr/vFfj0en4Lja3FEsjuYy50fks97mJju3t8znudXfD1LiDVrIB6dpI+A5dRKCeFec227Z5LJTCbJ77p/o7ihHDxUpwt/mFnLINW8t4wKHC5eOo6Jqdp+BTDYIufFcuQyiJZCDwjaNudBCmETJqAHJUqqEVisTBssecgx0mRXMud61ccAq6AgqAQOCs7A0qAd6+iaXyn+M1ME9OOmCpapAFItmZL4jtbR+tY7+NKVZhWdvUrix9Y4fdZQSXhlZ2hFNLY6TgL9ysW4QbOs0xCRB6VAhSE7YiT9eIQ5N73c6V3oPcRFvoGk6/IYDDNtSSBHiVynfybeStBmeRyhG4ONVPHQQqgmBou+P+eiS3nnY3Bxz8ByBUQGxbqiQ9TU3Be8j2Vw7RCqmUpmvxEmZBLkletNjB+aAqNSlOq51RIosgKuQuTk5Not5rKdC9SiQn3yn8zqPUY5NLHSDk+wNA11Ot1SUD6SmWRbr333vthmLbwL9kJWb12PWwnj2f8r2cJNKtRraE+MY577rgNgd/AQF8Othmj4JowmXgmkcgGM0Aul8vIF4rKSZzqn1EgRcLm5ISgFWLPQ18hB0SemN/ptg4/CRBbGlo8f00Tx3BWe4q5Iizoohjl+y1Jxti9YIVe8RPVH1GE0hWMiOdCtStyAHmPSJq3LBd+YCoFrbTokyUJGRxKdYQyI8QZqLlAmQhXY9EolfOWwD/tnkiHI4olmZA1JiXLSjJDYoh4lyTSdciSxmKxKN2KrOuRJRtZAiLwrhSmpeZ1pXjVfX5z3wbeAyUs0FVYky6PgmXRq0VWmDQBydYLtXt24+mDEst5MgGhOfbmk05RnB7Oiem1LP8t+sVueTwBWWIC0h3odf97rtPpQsnEzMBaOGVdTrDbqwMyi1jVNda6E4leQzDreswNVjkXcwFghTlvWaKwpQWhVF7YWkyEzKcSBi6WWQLCO8AEhFVMbkMuABEVxOXSpUfajpRndaj81ZKKlDikUp6ObfaUXRaSpDXPAnoswffcez73/49lX9n9OZZtlvPMl/K85ktSuitI8yUXSzmXo+5PV/idKbVwsUrZeSn5TuGthEyfCgJkx0/X81mXlHnhzvcuzX57FKwgUy5hXyNIExDxhyVVQxLVCB6dbKksxwWD1UbEguM2hXyqqp4yJgWOQdddJeKgunYpLUSC4JkOnvRvhMe6vCBMJTq9nubCv1cJwPK3XymESyWRiwfRi44p4QupSrOAZ+YY82VV5xlRj1RbTJLN7ute/pwq8peL3MJeELpe97/XXDBDlz7258g5NUgDECtUwiZSm2fNhkRkEbYArAhwCI0UBTnC1oC2pf5tEoq4yA3odf4rJaH3mnMWO7501U2KdqjrZOJghEowhpBJypqy2xmYFsY8Dy3XgT4yhN21aUz9P57YH195JbD5JGDdWvg64FH0haG1bK/I5MxDMt4aRTQUMz1WfMWmhy9f8xXsfnAPmvUG4iCA326p9UwI5YTQeCkxmWhQHRr/0JsjSRCw8p4riLSs8CpTJaZisSQKStPTFThuQYjjJ6zdgLPPOQ9r1m5AvlSWDkNtuoLWdAX33X0HQE8JM4HXqqCvpLgZIj4illkBms0mGs0GfELMDA2mbcDUdZRo2kqzP9+H61jSnWD/WHcMeLEPI0eRjgQG5XwpRRsnws2MvQCmQdiqIedKyJskVSkHgj9X86KCVREuLRA0wpboZ0GYExPjXFG4I0qpSyEYMngTt5vrTJ/9TL4XK7gsvy/dCYtqUZHM8+xgMPnIkgNyKwqFAkqlEgrFonAtmABkvicCwXLdjrdLtl1310KSmrSbkv2cz4FxSfdHzjnt2sj8MYebOzOn0EVebSuSvcwZ03ugKjA0T0yxgdJVomqXg62nbhcIpSgwprC+Y589fjm2OJ6ALBGCtdzHNbsCrPbSa1LvNSkv91zmbjffuS2276OSHWkvqhIkp2uqTkUk30nQF4g8KmEuXCi4WCpR0jSAY7BHz0LWRKgMweCRkwlx9Ra1x2O0my2MDAwiIomQkzq7LnEoC4JG6b6YBDxj1hrYnSzNbXku5b6tJAGZ77n+vJ7lYuMqO4deCUh2fxY75+7fiRZXmgBmfBAxEkz1iWZCUwGLpJrq4oIlz0wgOKKklQb5XQZySzkXjgMmt/xkMCnujz8yI+WTyE4axxczjUKRRlUtNL0WfMoMFwsi+chtBUMvF6Fa+zGV3nR25vwUIjQDE1LEexU0E6e72OfRfP4Z9WG5XXgJD5a7cXrRc53a596Lxa6fhzYUCUQFecL5UDmVUEHSk+s+xZgdp5Qbwt+TCyLPbYHPomOZczGhEYs8wEXPP91wsVu42Fwv18mAY5nPQLhzVDfkPCoJBks8CoKVJeICW4s0uCwWM4Bi90NPJAHhvNwZ9wvcg15r1VLm1JW8H4sdX3V60iCXCYhw0GMFN5OaB030XIxPV1EcGsa0F2D35ISoKNJMtkap12c/B+f87kuA1QNoJJS+z8l6ZmUJSFrQYBxpZAkInastA34Y4S1veAsmDo3D0nU4Jm9qJHyyJIyEGM0OgCgXsvdk6siXCij2lWDYDJbJo1AlGAUBctFX6sPw8DBsy0at3kCt3sTBg4fFQG/dhk0YGBzGFK+nXJbzZEFl14M7UZ0ex4H9u9BsTOGcs7bjpM0bUa9VJCAnDEpMEwW2xJvE9ytGEsUyP8oYIV+mVBK4FF29dUsX8zvdoQKX4iGQb8J1np02LYpRyBXheao7k5GrOcmzy8IkS6RtuY1pyjzLhCUK6IFREHdwJg9UMGSVn5/MDDJLQPgzvh/d5PDsXmVcCiqGscskRG7HEbdz8i2YaDA4zxIAdj1m+BWMW1JhFDmIGqHdY22x2GHWmBR1UcVZ6U5QmGBm/58lUXP3n8nyqkKOMVuoIO2ASPeMsZEoopnCv9lxxtmSXItC2q/459c+AZEK3iIr0FID0oUWqu4gf1bw1pUVLwrT6AGTyiBe841DHu/oQT/7m70gStkkkL2g3dcgZHQqMegGAsoO2qoFzQmP3QkmFOxWKCEhlYBw0sySEC4YrNqJ1jbVHAxd5Au5X8FuUsGIXZWY0r+q1UllDql+cr8ZVj91b517H+de/3Le1V4B5KIBxpz7v9jx5zv3uZPiQs94seCru0M3XwKy2Pjpdb8EIiNlGxVA8rkqIiwXupTkmnYP5P9SmJQE7qnkrdKumj8C6/X8BHJF2esM0sd9pWRbksOFG8Q2O8dV4Enlz4s8mK4Fj3IHxGQHMWzNEjI5z50QLfF2sRQRlaszK5kCYUkx9EyYAo59aZ3PQLh63a/5fi8J83I2TLdZkQhVJoy0zOPLk15BB0YgdAxmJBlVEDqViGQconTO6JbmFU6I+iPTAI1UF4ngeyYAPVoYPQPwLuXmY34/0wRombdf7gDHIgNIJ0pgirxoLF3iIBV7YLQpKoLS6UgFFOisbCmZbIsJ3Ox20qzT6TX/Lffcs+163d9FE0iRdaeKUVbaUsmIgPpkulHwNHIsKCDfihjwaqj7Aeq+h2a+hIdh49UfvRK44ExR0wOdxWkaq1qbanRwhyJ3mwarlFAVKfoEf/rmt2H84BHlpQHIGrhx/QasGh6BbZpotZqIGdSHLMfFKPSVMDQyBIsqVlEobtrtZgNHjhwR2FbOcVEu92FqagoP79ojhn+8InINdpx+pqhN8d8kkvttT9Qif/qTW0U0uK8vD1OPsGXzidh44nqR4iUfTikwaQhZvGMhiDClrtiVJnu89EI+L4W+lteSJIJS9AJ1jslxUcwaWgKEnid/ioU+xDFJ1Yq87fmeFB5Fdjat7HN9kS5jBElYfC+EZdrwfRrBGjJ/e0HKiUk5k1yzMjUsnjsTCnYnskCeiQa7Ga7jCryMCQgTLOUV4nWSFkK0JL4hoTszdxQoXDpppY7wmQpXtt5kayYTIdUlmQ2h6sRCKYxrvthI7kGXT1N3gtJZh6U7lEEgUyhqRxgwk/dXRZIgjJDLF9Fqhzht+xnwfSaWlJb+1f782icgvWR4f7Uf76N/9rNw2Sm8JosHOsFEhgnN1G5kgVATGidupXozQ1zu4MBTGE1HgbPrOzNr5gw+/9G/2uNH6L4DDBrZymdSKDZMnCQjHTaVp0i8zCpQUYSC44qzSS3xpXtliz+LUmjpFUB286g4eYuKjOBoSWykSywXTEeI5tStonIVK2wmDZ7YbUnJ7kq9KgaVgUjOFaS3aaNda4v/T7lQFjIla05G0UWtWReTLCuOkQtppMir56Kpo20qlR3xAOqFw1ls2PQIYHuNuJUkLypcWwEHPj335Z6DFK+DCI5lwfNbSm7S0NBot5AYpkBUNNOGSWx9SCEK+hfHdMqBHofSfWVNlknsr+Mn6yCyC+lwfIr5nIJgeex0MFFWzUc4BsVkebt9xPTosZUmuh1Q5W35928F+eeKH5kExCnvRRJYNuPTRDZdUQSmImkZ5xrximKnPUHL91ELdTSsfkz39ePxr34Z1j77maKQ1SSpX2NvXn3k78wwPX1feCzu+X9/7atoV6sIPA/1SkU6A6ODQ+gvlcQQjx0QGucR/tTyPemoUkFLCmlRAHIYg3Yb+VxOSfemznIM0B/Y+SDGxycEekP8//YdZ0j3gx4ZzWZLkhQGy/19JUQUfBFid4SLn/pkQQ8Q6hTTvyw1SyX5nHAhpmNCkmEiQql8dmLCFIIqyn+qoi8+Yky2+F/6N2NqQ1SbFAmbyZrcW1GFUglO1lJQQbe6Yazwk8DO15bztGU5sBxL1g/btSWRYNExQzBkXQ/+nMkFf5d1SLJEQfYvSbf6dCcZnZiiYzg6g1bNxqyUfmT75c1g3TFLZxrtfiF67FbFTgoNML+flOr2pnVb+U4cG5KAxKm/1opfol/wDo4nII8yBOsX/Hwf3cN3QOjdb11aLUjfyA4hLZ0RVOKRqQop46hssuAmc9/f+aqs3QpL3QThR/dij+997h3gcyCPgo7thDMxAXFoDMjKHPXNLaWrXqvW4Fq2VAHtvqIEmJJ8tAMU3PySq+gZXCbrfIm1VhyIbCONRDnWXMtFGETiis7FXKpbKUyM0BTfICdJTfw8fy+KkHdysEMDiUeFFgg/JHFNGK4pzsJ2HCEfqARET5QBpGfw70xvZ3ljo7M+LTOKW96yOftcZ79Lx3YdK+6AsIJI5+ICyageIkp/Et6SJFLtIz1MDDcDBVVhokLKrqHRtbidQkpsqNrzr+FHYTckyTaZrCU0nVVdJFb6mZhZdl4FfyGJwhFVqRFpIVoRHbNjFLTcihKQuXP2z/MpZKpokh9QdjiFZM3A9NghkT6lrCtMPlh2COMEfhii6SVotCyMGTbGTxjApf98LRJDQ1ToE0NefidP0vECCQjnkLtvvQGTRw7KnEfIld9sCheE0CaStDk3sQNCXkIGM2SQHjKgpwkhzXh9H4VcXmA22bmyuU+/joceegitti/nctq2HThyZAwTk0w86FthIJ9zhOvRatYRhh4c28ATn/B4SQhskwpQKb9ACjYkaTOxUF0jXiscqggSUkV+HgsqNI2lx4bqAHlU65IGUGqCK/dwJslw0iRLSeemnczUbI8k7/6+fuGI0OeCzu2mTtF8krkVZ0OUCy3ySKxZaI2s26E6KHRwT4njqfytJCESOMyfgHSSjAxBMsehXlWllBH0SqQg5jYPj21OVh1LJbhxtKFtpgDIX4kRO0tdxxOQn+cU0+NYEkfEQKOKG19wCTa2mzKuBKcoWtsRIoOvDgcqXTvpRs2XnJOVIpoe74As/3lmUpndEeTRBQCFp+hUKTK9f3n/M63/rnOYE4z1eqE7OdDyL+P4lsu8A3z+fX39nUocW/sNv4V8MQ/T1DE+NiYLx+DQEDwvUDhgQqMMUyraVGZp1Gqz6k/zxeJZ+zrrrGUtckIMNLb8qTRCN2HLQqPeEGysWywqJ2ESVEUBSC1UypVedS0YsDQ1OrcbKMY2dI9VZAu6ljCReQAAIABJREFUbaEWe2hTQ8cW3SA4lMoklSQ2oMf0TTcQ01iRUqfL7ICosb3M7GOZz2y+zZbLQVCVu15v6MInKmRpBsTsTMU+dHoBxYqTk9NdRM0QBaMIPTWBZILSCBrIDeTRRlvGkBM7Kwygf/H3fyWPktVqzqOhFkpi0ensJSbMxIRfC1ByS7L2+b6HSKfaYALN1eC6Dry6l0rzLvcslv/8l3vEbDuRyI652hOKlkL4xBeGRS0VJEsCknIfyC8U5SwkUgwhtSFuGmhYeey0Nbz46o8CZ5+BJoPeXJ+8meSRCR1dRYAd1QV5Z5II133r65gaOyicRZOGdql+VkRYcepuTggT4VYiTMvtUmtunloUMpmO4DiuJA2UhRWIjmZgulLF5NSUJCLkg5x19jnw/RCHjhwWUjmDV4PdjJh+HIRaaRgeGsCZZ56h5MN1mvLZ4oTO0+fxeR5hrOBgRJnFNucySAIit4yNRfHaoTs5pe416FR/sk0pKrFjwg62dE84l5I3Y5vI53Pyx805IimcQbB4beyU2KYjzuni2yReTamDu8GZeAbi1C2ak8HzOvN/2v3OOiAiTJPO69l3sympGzalHtuccZr9/wo60Ed1kOeZShZ/O9QeVAwzl03HsZImescTkJVOFY/S9scTkEfpxi5tt4qzq16irA6RBTMZbErhcNX+OmlIhnMUEvIMCTNLJrpf2nkD0hViz5d2dce/1fsO0OU2xED/ACbHx+EUHPgMcHRVkRsZHpJdcCHlgjrYN4jaWAWO4cB2XVRrVeRyQhXvHGre551KGXZa76kmPDsuBYtY6giVVhNWISciNcRXM7itVquipCZqWIIJ74zSDu/AyFvwWp5UgjWqRfo0fTLh6xESF2ihiVgLhetC1TZCtczIlEREkYBnPEF63695w//lbfZLs9XyA1DhDTkWau06EiNGLu8iYfXUC+AmNkzfQF4roF1twTQsuANlNMIq6mjBtyOUS0UEUy2YK4AQ/TIkgMt9lKL8FJKrBLTNEIHJghthrRrs2IQTWTB9E0bEirYpuWKk0RU8hh+2UG/WRFFpIQ7W0s5r+c9/aftf+FtaQgESSykCyTqigrbMlFCqy6LKpKTamHiIchZlaAmB8hPErQRTATBZLsHYtg1PueqjABMzyxbeCC3uKPQrEbwsYqnbvCx7Eb567WfhNytKOS+OhdNRLpYEZ+R7lIBVPAwG/kI6TzkI/DeDcCpAMekghFQpGiloE4sohIMeHjuCBx7YKXPo+RdciKGRYYFgTU1PI/BaQEjPLV+CfiYD5VIBQ0NDwmUj1IlJCBWWJH9KuxeEYLFTRrNVL2FXzIRlWHBMG7bOvx35N3+WzxeVu7jtwM65MHMOTMrpSpJBTxCREVSFFN7b7HpTVSvhiQrPiwmRIlrPwLKUQiHvT6aCpW7x7DHVSS66JANFpSoVYJgXgpUOm8yIuDuZ6SSwKXF8JeNwwRpMJ+aZ2fvcN6ULK9Lx55n5zvwJSJwY2LbtOARrJc/skdv2eALyyN3L5ewpdSzmpupFnFGUyeAZHRO3dP9Z14n/O8MR6ZY5PfpEOi95hjnverl/teuXy7npv0zbmAg8XciFUeQJvMMLmiJBQ+OpZrMhi4nr5qDpFqIggW3kEPgRXLeIeqMKk20FjV3J2Z9ZzzU1ccoUTbLFhJXxsO5jZGBEeCBUpmnpio9CYicrctIhTTlG4qSdLmJiJJsAeU1Ho1KH4xThuEWEfpYMRWhHDSQ58kYC4Y5w7BIvb4Um3FCRn0ODXjeLm7n9Mj2xX6ZzEdlj9peiEAY5CVosJFYt0uBoDnJGAX4thKW7ksDGEmj7aCRNhHaEZruBPqewbCPIR6R7umIfleU/EXp/2J7yAmg6EXwrRqAr0Q4nYAJiw01yaDdJ+FX8mpbXgGvrKLjKw6EtrunLP4du+OwK9rK8TSUBYX9CVdE7iAaBVSvwL1WxMllv6QCkHQgmIxRKaXkBqkGCw6GGfZaDP/jzTwCPOQ9tysibOdgCApToXdY3pTOmFBwZ4X/92s8iCuoCIRJuWsL8xRZYFTtOwjFIhSYYV3MOU+pQhGUpJ+2AyQLPlSpRhBgxMaGHBWFcto29+/ejUq1h0+bNGBgaUoaGYQSLbubckrL1iGW+zRJqBvv8IyIEugWDzuGmoeBOtgnbUW7olPkVOFTqLk6xF0K3bP6/aYmPEpMGSbyoOMkkiV0L/kynN4hyf884N3Ktwg9JkzXiUMJQ4H7cj4JSKVI4+TF838kvyRKPhURzupOQGRJ3V1FTGktpT7krUZlrQyCF0SzBWcG7mw3YeROQeboq84p1dMVP4kI1S/XveAKyvEnh57nV8QTk53m35z2WEiOdST6ywFElIEqhpUMyZtUl0/tXglgdCcqZjsmcQHTOJCHrR1d0ejwB+cUNgVCzEDt9mG57gKPBSUKcYNmY2L8Pg6sH0QrawgFhVW3y0CQG16zFnmYDIdvxkYGBnAutNQUzUTjj7k9nHMminzrcpxUrLkDKUMpBbOTQavpwNQ1WzsHB+iTK/SUYnoe8YQjBk/tip4JLn0OIAZQjO/8VVJpYtW49DrZbmPIDlAaGkXgBtGoNOS2CpQeI9QCeGaWBmiEdkFxgyjgM2fE5noAsaxCKjC6dlRkoJYEiojs2TMfFdKMNPzGh2UXYhTJqDWXoNjRYRK06jqGBAuqVKYHHLFeJKyuSLOvks7BrBUHMSo/PjhxJ5AwEfSeW7mPIdylKYEe2dAd0q4hGQt8PU+AzeuTD9NooBj5MOmFbCr60nE/W7V7e1ss54uxtFJdQBbTSkJDrEGyUckbnT0MFjZKfpmp9KpFIQBvSlh7A1y1MVCNU8wMYeNITcf7lbwL6CvB0AjLT/aTrXKAscUUVj95B3/zy36BeHZPgnp3TLJAmL4fGhFR4ZGeEgTx5TBKIi9oTuwEa2p4vQT07AQ6VnpgA0P8qUBap/PlUpYJGs4l8sShSvUxUeJ2U/Y09yttSNYpqTQIykyA/51I5KofBwWHhYPDc6M3FPzQaNCxdoKeSwNEEjx0idmjEVFDJ4vI8KfOr5GRTWdmsGcSOT2rEJ5CyFFkmqUj6XW7HxExc4UURUnVhhA8jCpaZSqcaQRkBXfaRythmP5vbFcl+nyFA5fddgf986mnyvs2hnK+EAyfnOV8DcE4CMh+yQ7aVi84AaLMTENXFU908cTpIOSDHOyArnzceuT0cT0AeuXu5jD1lC6ia8mekM7PJSxaBLv6HUM7nSG1m5ekZ6cR0Cel22c4q2GmwkUqZdxadX9QCuIxb9j9qkzqTjdIAzvrYnwGNw7jx6k9g6/4Gis026k6IWtiSRCGv2bBrMcLBftzer+FJ73wHYA/iJ5e/BaONKooEY8/5ZM9UpJfJDBfFKqXYIgRLyjSXyxh81rNx/0234Mj9D2Govw+jm9diaMM6jP/oBtT3HUC/zep5LAkHeSBFStoDaFoQIrmZK2JXs47a2iGUT94CrVTC2eeeD9glPPiBj6C/VocbBdLpYKU4kGDZlC6IJMK6j0Sbz06x96NeZtx39L36xaFgel/kot8gHIMkXw1m6CPy2yiWi2iZOvZRNnnNCRizTJhDwxhcfQJOPvNsoFDE3R/9OPJMEBlEs9raBeE7lhNaaQKQBSDLnX9Wfnw1FiknnTARTgLoVAsj3MVw0LZdHGbVe+N6tAYLGFm3BhvWrkV0307s/8H1sGsNWJqI+R7LbZv13eVe+7IP2LUh1wx6n3D1kW66WFIpH5/sIzLcNBeNCZHKChmqos/ko2K3Md3y4E3r8HKDaG3agud++lPAQBGergtJPO2vSELgC0VbE98VJnrf++YXMDV1UA4nwSxV8VJvCMrESsBNg8JWW0jq7AaQu2AblhDUg5AeFgZaLOJwrqN6n+Og5VGUASiWS9IJYZCfy+dRLJWUr4b4azjoL43AtXMwTHaaSTonvArS0SDpnIEr/83EQ3UbyJkjLI0qIEykHLlxAmGjdLOhKu+EiimVyhSgRyUtIaYriFgGRfPIs0t9MKTDMacLIV0g8figDwe7JgqmJTECE8F06C3U+cgUD7Pvz0pSlJSIxAHZcTuUujkOrwt5JglsbwWDcW4CMt+c3oGIzTnQ7AR+JgFRpzPTAZkvAYlY3GUCuYJz/2XY9H+MCtYNL1QkdFHGSEno0CJExHIz641ZEeILIoKhKQ1VPXTlZ0D9ag5n9X+ZmZqqtnMwpP4TpJlJdYUk9xnuQ9b67PhdSEuNcFsFAQmIY09hH2qQKl8E9QKoSo7qGKgjK218TZR25OVT4TbZYnJUEmCFIJaeP/fDbaiLr0h5qYSbbK2cqMVkTdUMu3QFVbqe1Y444aSAKKXHn94RZTin2tDK/UEZAKr7kKnyp9K66R1WLXBVoRLyn5jOqYvjdR79UdfIr7C6x49gduUeqP10d1R4zeSQ8Lnx/HgWNKaTCSklu2d3Tt3DrD7WoX51zmPG8TpbjNXzmNkvx5IaN6wY0RNC9t01gakuzgznhV9R91AdV1Xm1PV1Ji4hnyk1DHX1HHtdihgyJjMn8Wz/6j5zsY3S6hPHGe9Nlgh2q3PwXEnE5u98SnBy/ciSw9QIroOdTs+048Ag+1TPnB/lfqEMBKcdB0cGh3AhyZsDNsb+47sY+/RXsKbZRlKI0AhqsljSZriYlPGwDpx8xavgPP4CoBriO7//KpwU+Ojz27JfRSdKnbFTbpEkIFyA2eFwuMCG4ubruDnEQ0MYeMPrgfEJ3PRv34aZRDjnRb8l3737nR/AqO7CFux2LBAq3qOyT1EKA1Oug2nHxhEkeNwf/SFwzjag5CoKKfOd2+/FnR/+OFb7MQoBSZ7q+ftUtYEJPXaU14BGDAznhrSyKYaG2ciebawnTzl9n+nZkL0X2XvPHYqD9RwvA7W3LM2fGdHyXGR8ZXOEUoWZ9UkNExXDtIPQkHGr+Fl8rpkgB8eZ8jVJZ6GukZvBJFPn3nR/JDfzJNR4E1ZMWtVL640do8F0Rk0HvsxPIiupEhCbhYmYBGkDB8I2mmtHcM5zng3tvPOAVaNqwDaawNgUbnzbu7AhsuG02kh0Jq+8FkPdi/T8Od6VSk52vtlcm90dGhiSG6TulzJK5byhnmMqvppW1fludVLijqhGZoQnz6uj7tcJN1LXcXXc7Fhm+hiEVy8eVOkaxPOU4kyUfn/mec/4nvB5cd7N3n8doWGpNUKLYJBLECZILAvNYg61UgFbn34xcPFFQLkgXAG022j905dw+1f/DSf3DyJuNcXbQQWbaj3hk1LzipqnZW5K18ZYWBEMyrNxMuPxpABKqljAxFLWwpRIq56Hmg9l+5S3w+elxEiyeS/9PQN5tUTKR7o06X3s5nJlVWL1Hqh9ZHNg9tZkgZp4SlGqW6eARIK2EWHaasPj3Fg3ccQ3cHhoFL/7z18BbB1BPi8dEElwCN+SWYAJCNIOSIR/ueavEfgNgTMFIQW8IZ4VhEhRVlegRmnVnckQva2YhNCQj12SBAEKhbzAsQi3IlSqn+a7NOR1HBiSPBjIF/Lye3piyBqcJCgUymi3aMZrw/PacFx2XLw0sM9cxWNRmyLcKSIZnoR13lj6G9EfJnbloYiYBtcyhWgTA8NMwpz3W6kJzoztrhWtwy9J3zg1W/H76R+lRKY6IFTgkn2nnh+pK2LHyC/rXKgkLl01O+7gs6c29b53ra9dU9/cwLw7Mej+3c8jAcnG4eyznzUdq5veVaxVnZH0vi3QASFP6HgCMt9d/Xn9jAMuioFmFf/9O5dgU7spE4MYkEk7MkJs8EViq58KDFStUQmIYO4YrIcmynkXtcpeFAomWlRtMF0khHcEgJtYCMMW9CLJpkC1Fgs+Mm/4SCJfYdvjBIa81CQEWqg3PeSLA4haHvpp3BOHqFLSk9U6L0JfoYDpqTHkyzn4CEVmr+gOol1to9+1oQWcoELY+QIqgSKJGXEIevVFegsBQvggVtNFWPdQzOUw1ZhA3sqhlPQJjj1xNTT8BlzXgu83YYpnDaXu+uB5ESxLvMcRJ6G0SKlwwUvw6w0U8gV41Os2NARaAC0OMMiKTZKgzkqNkYMXqraugZbsg/eL2NGgXqHaPKwCNcgj6AFbvnlUqTOey6HpecgxKK3VURTnUgtNvwXd0sSUSOfE32xjyChKxaoWeRQNR5LQmBAoOnl4ni94VI/nznsStNFHMpwWohK3pEWd110YMBEExJVHcAn3YQxTIe/AlnPh+RVI9vM8eBrxsDaidk3Id35swE5M5PnvxgSCgo/Q0dAWFSQbZlsTNSe4pvhFkARYsHNoTjdQyhWlK133WogdqjOZshiZGt3iWRHzQE12Dl1Td+C1WshbgGlbqDR92G4JUaiLJGmsezBttuJ9GXdxO4Jr2HAMQ4jXXCQZdJZY+fR8uIU8phs16HkH0A2EXoA+Ow+rHohcbqWQYDpoYaDQh6ARwIEri1f/SBHTtQqgW7LYUC1OgjNxXGWQw0pZBJ1jyTbh2RYORgnGSmVc9LefU8E7WwT//mM88NnPwPEOoM+OpVIXmyVM+EWc+ta3Ao/fQZthoN7Cf73897EhCWHVplCiDyUdiPWCENsN20AShzLBkoBMQiadhCPNFyPBSr2FhmOjsH0b1l36arKZgb4isOtnuO8v/hLW3gpGjLws9LmCg3bcRNSsYpA4+EjH/vwI9G3bsPl5zwDOPA3YvROV629AWGnhoVt+igFq8tcaKBgmLD9CibK7QRuJpcFw8qjVeV9MJFELbsGArwfiBTBgFQE/QugRfqaL1KVmm6i2GjLmAt1EHEQo8Vo59kETzxB5BuE5G2NBBYZrQA9CcoWFGN/fP4iJyrRUVh2qzyCR8WQ7JNvrUiGlxCU1/2kEShy3eKfousxNVI/SrEghJSINQeCjOFDE9GQFeaMEXbOFXBrEbURhhSKhCBNKuOYQUn6YUJI4QLvpoez0C+Sj2p4SIzDNJ/zDRZvvukGJ3Ka8h01eI+fAZixVXUL0OE5zCbX+gUpQEeUfK/i/7L0HmBRluvf969xdHWd6ciANQ04iCogBFRMGFNcsBpIKEgyY0GUlGBBRxACGFXMWxRzIiiA5SWaGYfJM93Tu6uru6vd7aphzWF939931vOd8+3071zWXXE5XdXeFp+7/ff+D4M5DStzHJgMx8XkLcym95FwsZ50FDQEiP60jHfJRvXc3cn0DllCCnJQdqwAQdhVZkbHonRqnX9ZFEekgIo/GkBIgQxwjHUarjnhK1s6FoLdYDFZSwnxAUPlMRppkGYfTQSYebuX3C3GzwUA8FcPpsJKMhbWCzS55iEcTWoq0zqzXBPFmiwlDCsyCkZ/MkEnrtJCwWCZJyJzG6pJIhELYVT1ZBvHvIEnJiFjQM6qRTFJPWlZxepwEkj4BlzXnL1FeGEyicBRdZEUzb0hFdRhVI5LNTFwW64sV1WgkGItgM9mwpg0ELUaOFjkZ+PB0yPIib9pGpj5A3c5dpBqrCR+pwJvR4TYKHZPIgBD71mM1WIj4otjsLmJankgGq/b3OGa7Djktgjzd2tTFopfRZZJkdAZSGpY2YDaJ8j/cmu6t8xBVUsjE8AjwE4prdB5BexItQkPSpCWLZ4yyZviA1UE00Zr2bBaC+XgCp8WmPUM121dza3ieMZ0iEYngzvISCvhJOSyExPrlcGtro1EV+zVoz8hEStHAgFhHhTJMgCmrCF4U1EsxFRWJ8DqVZEaHIqvUpvUctDkZ9/kXIAwO9CKQUPOx1QCZUJNoU5e2BiJJVn71GeLBJO5F8V5tjk3iaStAiHi2aMX2sWJaTD/aiuu2vlqrbqItqduoPRu01xwL5Gsr9ttsyNvKK03QfVynqbXQb53CHP+avyh1j9GgW5sFrR0yASzaCvFWGlvbz3H7Ob6m+4sR03+8068r6r+sAv/afjVR+m81I4/levyVv7XCwn/s57eKde1WP/Yev6aA/Tp/6vj8kX/snVtf/ev3bwXKrV1DzYb3VxqQv0XB+ncS+j9zBv6rtzkOgPxwTSsAERxvjYkpAMixCYi4wYxp0bnRt9oQat0/ccKFg4ZEPBHD6kqjpGLoRJGnNxNXDRh0ZnRhBckgOjsB7Za12ItIqqJOixMMtyA5vRrPU0nEtPc1pcDlcOOPRrGLxM5kikg8gq7QSyASJdfoICX8wvUpLQwqbWh1DLQkDFj05tYiXHDclbTGD03brNgdDjKyTEvQhzlX0hZWk/ApD8Xx2rOIxiPo3SZiCRW94kCvt2BxGohFWrCoKRxmITgMa4VtSDaTyOixOczIqbjG0UxlUkTkCE6LBQ9G7AYL9Q2NeHKzaVHCmk9/qNmvdWmcufkEQjL53mJigSBWfYKEEsOW5cXvbyFbjIlFgdhSq3WaJHsu1Y1+pNwszfpQaI4ls1Wj5ijpNHHRDcqkcUhm5FgIg17FIbp6/ihmq0TMYaFFFFtmu6CJk1FEeNOxLpTZTEIVQj0DalImmoqTshu1ACZ9UMYginXhNS4WZoMADAZ0AggJUCGKCzmh1cICkCS01UHFoESx2STCorDSW9DH4tisQogcJpJJYPEUEI6lcVmcROUEsUwKm9lElsGA3NxCls1Bk8+PJctDxiTC1FJaSrxVL0amGVQhzk4kMFtE6qyYTOgxW4w0BRpweMQxEv7zBmx2txa2ZjcrNDdWY7GbsdjshAVoMFm1bqcqQEhGZF8YscfCWEQhJtJlBbQ0W4horzFrKb7muILdYUM2p7VrzCr83pM6DEprp8kX8+HwODFZrASDQYy6jFYgaiFYchqPI5toSLhWiQsWAkLL4ckiWlBE7yfm4ksl8OYXQ02Yn6dMoZ3aQqK+EofDQdRop9Gaz4CnFxCzJrFYdBjkFCtvvIHceITO2S5aGo5qjiuxpAWDzUlLPKx1BkXH1pBKa+fcZjYQCTeit1oIZYykbXZqg0EyObkE3Vkk0wlyEgFM/hZKzNnY0wZ0AkiICYVeXDcpHDqVQNrAYVcx/afeAX27sPzVF6lZuQJnJI4tYyJXdBrlKJJILpZsGMUXTqQxC669EkFvNGNz5hOJK5r4XnQNRTdVXEvWkIJepKt7BPc+jV+J48rOJhaNYBcgIaFgF+dEUDJUFcUqaBrgFNQLow5/Jq6Bx2QiiUkAHNHRVpLYRIFiMmquNaLgtDjcNPh8WlfUKsSo8SQ6RVwbYp3TTjmK6KFZLSR1GRLJhNbdtxv02ExGwtEATgFCZVHE6FFSCQwWMYCKk8mksIhrPyMoIa33i9bJFZOOeKurUEInoxPe/ZgxGiya6FakMJt1URLpJHGTFZ3eilHRYRZTLMS0Qoec1OHJycUX9mHU6XCJSVIyjdGspyEeIZOfQ+cRF8KIC/np1Tc4vOJnbJEocqCOUo8dQyRMB08uWXoH4UCAeEbGk5ODrymE2+1EUYO4HXZCTWHsFjeGjIW4HENRQ2QX5BCMywQjMlnZea2UGDmO2WYjIAAfKvlGHXrx/zETF0JlyYgiwjMzClajhVhQwWt3Y9frCYWaMbss2kROlzYQiipY3dlaE0qs6UpaIWNWCcdD2LXGUhqzksHhdGnfVTWYWhOiTRLWpBFFjhBJNeNy27T1XRW6AbG+mfSYbAYCoRhma65mmBAK+rSgO/HsEU5vqqxgtdgIxeP43Ta63nINnHwilavW8+VbH+EIJshHR5aawK0qeEXDJpnQJhIWm3gGyqjCjtqdR0RWSAt0kEySJa6jsA+7PUNIUdE5yxDpFXKkAavViCqydkxW4knhEidjSTRiSKZRU07sYn3QhdEu95YIksONgIdiguixuoj5fUi6BClVISrAiUh2tttRkyr2REa7nu0uB5FISANIIvtFgOksuwMlGMHtdhFQ41gkiZZGP1mObORgHJvDiS8hQIobRQizjwEQMemxigklOg18iFlNShX5IALvpKjJ6NgvuRj/+ZfgOAZAjlG80lqAn067x1v7l9rWHDmwX0sF10CGAPwCfP0Hvagthfw/C5+/0DRoKeNCdN5aSv+6ED++ID6+dPrfLGV/te3x+/lbSfL/1eXY793f8UDg9+7r/3T7VpeuY9bHx85bW+ZI2zn5LReuVl1Mq97m9/y0Ab42LZN27bQB3L9hw6sBEIHI/8VHIP/6FKxjE5B/BoCkxUIq7Dez3CTceo2zrglL0SOLpE6DBVsig0cU2M2VWkErk4MpL58qpQnFZsRoceF0uzU/7lR9E+6mCF6rldpYE0abEbvVpuUK1MZasOpM2P1pjCYLjWYVS242CTFxCUXJlUX8mUo4zwkWMzQHEYSQuCq3Jo8qKpbsbGr0wmXDSlYghkNRiQQj2POzaTIn8Al+uqcDZkkAFh+6lmY8YRlzJIYpk9QeCLWyir2ohFAqRSAug8GEO8eD1WXkyK5dlChmnIkkdrOeaCJKymaiWQTI5eaj9+YSEnZ9oiNeW4skxzHJIvfBQn28BVd2DiRMEA4jRZu1grIZD6bsLBK0oE9EMNYFsTmzOCJSTwvySVvMuO0SidpaDKEQuUYDCb8fr12iSUkQLsyjRa/DaragE9aGsQhFTpd2rA3xFOlEBlt2DgGLgZRTIuO0EW/24/QFyRddpFhIZC1pgmiR6iqKd8GfzAirVdFxsNjIGAyao47FADaRFKzTUx9TySvtQEyOoIT85Fla7QN9qgm/msGam41ehO8JgCM6yVU1ZCsJsp0SwbRCg2TB6HDhVPVE6+ootlu0BO56QbGxu5EsXvx1TZhScbzFeTQYUkSEw5LOgyS5aQ604DGCN+ZHFw+SNumQzWZCVjtRYa+YTFNa3J6k6Hg21pPxHSXPlCFbr2rBbf6UiVRWLk1GMwVdOhGJ+onU1eIMx3CLLnM0pnX3M7EE2d4cGsQUR7Igx4LayD5tMBFNqRR2LuPw3v20M9k1MSfZTvwtPlzpNFGDiUM2B6cvfBos8OnnXzBi6HCoqaVLccP7AAAgAElEQVTmrSUo1ZXa2mzIK6TdqDHgzWLB2y8x5f77BCeRdWPG0y4awp1StAlYIAVhew5Jjxc1y0kqldSuRXM4DP4mpLRMllmndX0Pynosdg+mQFizcWwkTUInOtsqTrdLO69ySwsFYsKixFEFB5kMdjI0Gsz8kl3A+YtehIZ6npt2D3lyErfBiMXtJBUOYAs0063QSzLaQkxQfaxu8nLyUFqaNPvLoCxjkhxgsqCz2tHZHIRqG+mYMWmiwaOmNPHcLHSF+UTjCl7VgFJRRXtBAwmHUS0mMg6JuFVPSmgf4jGtyZBAj9ntpTmRxpWXR1KnEK6rpb1wpFFT1Bp1yK4s4mYXzpxcSMWJV1VSHJEp9QibYz+xpIJBkpBtFppNelyFpaDacOj1xOoOEqmvpjQ3n0g0hs4h0t9F2GKSuBLHUZSHr76BUm26GtG69BrVM23AaZWIhHzozQbtvo0KWofLodlhqs1+LEkFm15FMZlpkTxYnNmIlbHu4D6ypQy4JQ6jx5pXjE0nYREk96CfVH09BaILLRnZbkky9KUXNA3OM6MnkRfVk20w4/DaSPjr6WQyQtCHQU3gdLlJ6WxkRAOBNLGwD6cqa5z2hDELiz0HrblugUSikUg8jKKTkLLyqA0GsGdnY7SZtSmsmFiEKo7QQZyfSFTTByUcdmrFmlCch6JTNK59OpAkUddEsT6NLSlrE81wPIFidGIoKKLJbiVm0GEz6lGbfOTEFaykaU6FcBbn4UsqZCwOMkha6KXVlCEdDJGvs6ALBzEh1qEMSVkhk1S1iW84GsMgJpvo8VkcOIpLxOiUWIsfj5h81jeRL2fE8JI6ZwZ7/+7kjR/NL18tZ+vnP2BV9NgddiQyWIJB8nVpOjiNhBrrSelN2HLzqIvFSLhdxLOzCKeS5JgtGPwh3GEZWzyMMRUgbbJSTzaqIwtPjoN6XwOxdJr8kvbIYvrT4sNeX0k7m4QuYdEmwxmXSl3Uh7ukFMXiIqRzYZDsyNFmbJEwhYE4trSKX6dgKC3goBrHbHVQmLRoBhJHFT/tiwtRq+o1ZkDSZdXqf2fKQLLFjz4RxGW1oiRUrFa71muKCcpKfha+oB93StUyfITYQDT2RFq8KCiTQnQtms9iLVQz/zQAqa04jCKMLtqofMIJSwv9aw3HbCtQfwtctGWCtHXhj8+uaCtqf2u7v1Xw/vr1bS5Qv6dI/u/a9n8KgLSBiTbgePz3PX4K8mudSttE5Pccn38DkH8liPzrM/07JyCy3kzU4aZ8wm3gsYLTrnV9hBgM0Y3RkrJ0qCu/4+jn7+NMC7vDYkruuBuClZpTBkUdwZsvQgeIf/0d4Y3bCR7cQ67XhE+OUHbOBTB4MNvmPoIjqZKPnbjeSKXDxMl33AlGO/senYunrhop14Xz9pshFubQ59+RrK0jx2ahpalBmwYo2V5sgwZTMux8mmc/gVpTh83toiLSQqpdHv0nTmz9PILilAzB4cNUf/Q54QOHyE8pyMkULY4sev7pT5CIkTpUgbHfSeARY/U4VFRQ9/5nxPcfIJ+EllgtOsshp5MTR46A/idCVg40N2vdn5qFC4kfqkAWBV6hmz4PzSD59mdUbt2JMxFEzujpcN4f4JST4ZdVVC77GFvGTtRoo+DMM5AuvBCEZ7oAQo0NHH7rbZQj1eh8PvItRny6DMV/GIlVbC84Dg4RzBCDUJT4R59yaMdeTBYnXS8aAX36QklJa8jTgQOkN29i53ffkB2L4NF49YpGPTGZrcTkJGabnYzbTY4499u3sW/lCozRMHbBQ7fY0LXvTMGYsfDjGjZ89y25yTSynCadV0Lvq6+Crh0g16sBOLZsJfb110T27cEqwILditylM4XX3YD/5TeRD1eSm4hSH/LRVJRH/6nTwJzLjvkLcOhlOt07tTXxSvKAbIVYErIkUGIQCVA7ZyYRk54uU6dAu/ZseP1NBl50CWQXgEmC5gbYvJqdX39KVkMDuoRK3FNEZ1H09+0PhTmgtkBDLfy0g6rPvsYUDOAUQ0A1idFqI5TKkBTBbroURreDGp2OTv1OQLrscg7Mfwpa/JT37QNXX8n+mTMpjis0BMP4O3RiwFNPQqyFaRMmMKhzDy6f/hBUHOLH+U9qnf9zHpgO7Tux5L5p1CkR7n/iCbC5WT7qRronFbJ10CAsewuLyZR1p/0NN4PIEBH2krEodW+9Qf2OzWQnYhQkk/jENGfIMNxXjyL+xJM0HzxI0giq20aL1cBJUyeB08WGeU9QEmjGmVRQDCZisozdaMBns1PVoZxhsx5lz7sfcHjzVi485TToUg5ykN3r1pI4dBBTYy256ShGyYbjhIFYTz2d+FvvEK6rIZpJkHZK1KVUTrvvQU278vOcJ+ie1BOIhDGfPoD8667UaHAUlYCsworV1H7wIVIkgqJLk9O5I/qrLqf5w/dQ9u/GLmhmOgsxo52QO4fyO6bChtXsWLmC0nSGlniEulwPQ8S6UVSugSyUIPy8gYoPPiZRcQSvSB12OTmSSVN0Yj+8Jw+AAUMg7YL6Bog3UrnwSXRNLdicTvIuG06sqoLD27dqrjmdLxkJR6qoXL8OUziClM5g1ZuIxZM4JBupqB+T1YxitNCo19Pp0YdhzSqOfPUN+YIpk0nTkFTx5ZfSa/JdcOAgNUs/wi0HSTmteK76Q+s16ciHliCocfbNnk2BL0Jcl2JProUzn19IZNtePn97GSN6DMLWuy84dRz+5nPCW7fjUSJYUy0kRJhl+x54Rt0I61byyw8rKRITA7uHbQkjQ0bfCt26sXXaFLyENY5+2ZkXw6lnUPnFp3S4bAQUFAiOH8gx6sS53bgFeySmTZWiZguuk07Gc8XlGnjSzmXaSOWf/0xgw1rc8QhOo4mE0ULYk0+3q6/T7k9Ki1qtpTf8TOMnX9FUcYiMpKPXA3dq4maNy2vJh5jQD8U12ZGgHKlvv0XVlo04hIhYaI2UDKm4ij2vgH3hIEUDBlBw3vnQq5cY22rPHOpr2fX0Qor8cdIpmQpngpPvngADBrJw9CR6qB7OvuIayHNBOEB0fwXbv/mKdskQ1qSMbDARMpmQc3LoP+o66NwRCvIhGoEj1YS/Wcn+Navp7bIRCEZochXRc+YsMdKg7se1FA47BzxeMNq06yv1xTKqf1xHdlxoHRSUbCtNRhVPr+6UjLgc8jqgIXRdgqNvvkls/S7S9U0UtcvFM/UWsKogGllBwa8Txyl+bB0w0vTCYjYE6rjo9kmQ147t99xDKQl0kQiSPYtwXCatVzEW5OAdfyPs2M7Br7/HqQh7XJGFIgqIVgaEuF81hqma1hLS/9kJyOG9e1BTSQ1oCNDRVvD/urN+fOnyH0BDQyj/aV3f9pq2Qve3Jh3/CPgQr/1XASD/KND6PUX/b237a3Bx/FSkDWi0UeeOp2L93vL53wDk9x7B/+or4R/Z3+8EICGTmf1GPecuWQKSRGzzZqRAoNXf2qBHsUq4evYjsWYFe5Y8ixMDFWk3w/68BFQ/Sk0VscO1mLBiyC7EKgST9VWsf/AuOidaiBsMlNx0G7re/dl09z0UZNIE/I2YOrQna/iF5F00EvwJVt4ygfJ4C1GrStd3XgKbGdZuYvviJWQ1hchxOqjPROl05WUw8g9glKiech9qRSWK00Tni4bD4FPBZiW1ZwdN9dUUlBSh694DobDbs2QJli0bcRosVJpzOenxR8GdgfpqOFCNrymAs7wL5j59oLmJLX96iNKmGvRmG1tsuZzzzDNgTpPYtolUbSN2sxnyvdq4PPLKEqpraqjLz+LMx+eR+vM77Fq3XlvY+48eDWecRe2yDwh/9AomReZIVilnPjwHCrywcyfBQ7VIVglTSQF07Ah7DrLjuUXk+/woTjt5o2/EctHZVK37Eo8xgyulg5Yo+1f9KEQTdDn7LDhhANT5CGzbjaCb55w2GEq8NH7wPqHvVmOprcNpFrGzikYrEh1LLBJyXi7tHr4f35qVHF36GcVKCmc6TaOq4uvUiRNmPExq2Wds/GY5WSnwFJRQcNb5MHAgVB0mtne3dgykQQPAI1E9/3HCm3/G5nKg69ef9lePou7lt4hs30VnOYZsyLDRbeX0JxeA0cvq2ybgtir0u/UmTSSasLiwFHYDu5PkoZ2YokGIyex7ch71ZiNnPPccuD2QUEj8uI5kJEpSZyBryCDwmDi04GmkNetxZkz4CkppP/o2aI5Te/QQ8Q42ys48DZpltt5xH6XBADkmHcGMTEpQxVIGLDoTLuBwIkzwpB4MmDEDqnysnPMI1iIHgx+4G1pCrP3TbDq0RLRjfcDl4dznX9D0IYsn3k5pMsXwe++BTh356YP3iETCnDNmHGzdzudPP02d1cy4p57SrtW1d9xBic9HjiRRm9HRVRQWJ54IdY1EN20XTV4MBdkYB/aHumq2PjyLgqp6TM4s4kPPpPSKK2la+CzxQ4cwKDJNZh3xk3ow+J67tAnL0lE3MiAaxZtKE7XZCMpxHALYmiWkoRfR8apRrH5xMWfccKM2tdFAYJ4DCvNh535+mjef0qMV6MVU7bxhlN08jsPjpmLx+TB4bVSocQrOP5uOV17emoo8ZRplNSFc3nzc06eRDvmhqZE6vx+lXQc6CZBzpIat0x9ASsYo7dEN6Y672Tl/Ho5ftuIJhzHpLATMEhWuLE579nlYsYKdn36G2tBM7zOGoL/qQsjNQf5xK1GfmDraMQ09XRNn7370UQpFV9qgUt2tnEH33aPx10Mr12OTLRqtU39CF1i7gqOffY3OYkA3uDfFt46GHTv45rV36VLel46jrif147ds+uQzOtVHyRWUTOH/Y9Rhj4sOvZFQSuhoJHq//Qbhr76g5vU36CRcqVIJmkxmtthcXPDq67D/EDsff5IifwRvv95w41VEqg4SqamhoLQEyjpCOEb1wlcIBwPI3TtwwswZ7PluBd1POhUa4+DzQYkbOpRAg58Nd91JF6JEE3GUbj3odNfdRN5YQv3WzViPHiFkkwgNO49Bd90N/hZ2PvYIzj27tGC23Asuw3n1NRDxwe6dJANh9GJy2j4fY4+usHknO196lbxmoYUxUTjiD60FdmMjER04TjsFSvLhw7c58O1XKLEY3p69kM44E9eJp8L+elo2b8Ze4sYs1gWTjd2zZhFrrOekCePAmCRtd6HkdMDWriOZ3ZvQJUIghzm6bBnRbb/gSYm8HJGQYsJsdFIpwtoG9aPn3VMhEqNq1Rr0sSQlZZ2gWxnUN8H6XWz88jN8jhTnz5kB+SVUrFhPR++xhlTaD0X5kFuK/5NlhL5aBo116Dwusnv1wHnqYOjXD3btobmqEqtZh2PQSRoYOPzCi1jXbUIfT7HfJHH6M09BrgS+Rti+h3gwQsTpIfe0M7T16sC8eZi3bqTA5WKXonLinNlQ1g6qDkFNJf76emztyrENGAzVjax77DGsDTX0v30slHpQJQm9wQ3Fhch1e7H6W8AHdR8sZb0xwWX33QsmNxun3UdOUzWOeAKrlIVqNOCP+bF1LqVg2hTUnzdS8e6H5MiCPGUVvUQUU0IT1VuTJk37IJNEcA/+WQBSdfCAprsS4EP8CgrW8dOQtgnIXwMTbSLq/7CV/VX984/QrX6rdPpXKe/+pwDI8VMMjWaqb9XotP22ptO3/rZRstq2OR5w/iNl61+A0WPamH9TsP7ZI/g/ud3vBCABs5mDdivnPvMsSG7mjx1H+6Z67LoMVcJbu6gdo2c+jrJtE5ufewSX2UxjdgfOFK+vP8DC2TMpjKsEGkPILi+3PzoHygrZPGs67i0/o7M4sF9/CwXDhrPmppspII1sStNn4i2ti707F6J6Vt06kfJAE0difk755C3IdkNDkL2z5kJlIwY1iV8XZuCfF0NWHkQTHLh3BqmqSuoMSc7685/B7GbxrbfgCjdotB5BISgfdAon3zMd9u3l8Py5+CtraCnozDmLngOljsXTpuJujmBMmwjZPVw9/hakwSeS+nIZB5a8jN5kJ/sPY8kVXbcDm3jzqccx+wKaOFmfk0PX4mKM+w5gtNvZ67Iz/LHHiSz7ig2rfqRT5250nDQJAo288sCdDIk1Yrc7SA8dQYebx6CuX82Ljz1KrmrG6nRzhDQTXl2iiYnXTr2Tkqoq9JKdrBtuwDV0ILMnX4sl5KdDRiLb6MBgdTB0ymTo35NVzz1HxfIfcKX1KHIKS1E+J1w9go7nngvvL+PA0k/IkkMYEmGNciGnM6QNEuH8PMofeYgjq5fT/P5HtI/JuFJpGk1GDpd35PQ5jyG/8yHbvl+jFW8n3TQWhg5j1cuvULtxHYmgn4RBR0HnDlwqirhElD0LnibQ7Md24kD6Tb6L3QsX4d+2nc6C4uVx8aNRx8X3TYfsElZPnoQ15iOYjOPLyeGIonLRFTfQa+jpzJh4E8VJma71LRR6c6nKdjNs1mzIKWDJ9OlkKg5ogC5h0NO+b2+GTbkdfH5CC15ArmlkX0rFpzOjN7uoS8VocCucff45DBkxiiOPzMOxbTPZaZlmXaJVU4AVs0kiGI0h9eqC+5qLIDef5U++RE6Ol54XDMZYmMOyR5/A0dRCx3gKndnKIbebs597QSusv57/FK6Kg2QXF9JtzhxwOtF4JhUV/DB9Om5BPSws5uzHHtNce74YP5buyRRxQTHp05duD/0RIlFeuOceshubcEk2as16xvzpIejamYpnnke3ch2qwUL0jNPofcs4tt13P7ZgC/FwiH4CoF95CcTjIvGDbydNpafQMiWSxCSH5gCm1yeoTuvoeeOdSGcPh0yKH2dMx394H/54mFihl9uemAf2XGpffQ1p1fc0RvxER17CCaNvYe/oO/DKCaoSfvqMHI7pD5cKZwSt4/3+taMYElY1EXJlWSf2tTRjbWlGNlvY7XAx/+33oLaeVZMmkUeazicOwDx2PGsXP497zzbcgQDmjIWQzcmhLA/DH30MvvmO1e++j9eTRS9hd2zT8cS0u5Bq/RrVM6xTOGHQIAbceju+t9+k6qul5LQvpnTyJCgqYtsrr/DTJ1+RY/Ri1RuIKD46uCWKQjIRJUFFjsRFD9wDXbrw3SNP0nSokWunPwCd8tg0exYF+2uxBEIk7XrNwtOeUjV9Qyylo8GTzQmv/Jkjy5fT8PbblCpxDeRHPC5+Nlq4bvHLsHELW59ZTIdmsSYZWWVRabRmkDJRsBooG3IaZ15xLYl3PmbditWUnHoK5beOh2CI9W+9S9PqdZgsJvaaM4y5606cPfvBiuXsfnEhOr1KtGcPTpr+R6qff5HajT9Tosbx9O6ONGkyZHs16eeqqXfQqeKINsUpGDUOz8iRtCx7nxUfv49FThLKpGj0Opj68mKtM7501Gj6NAfJsjjZL7k5Eo6SZTVTEY9SWZDPo6//Gbb+xPq5j6ImU5wiJsp9+/DKnCdxbjsCgQABZ5Ly/j05c9wE1J828f3iV3EKhy85RDAri9yzhnPxuPG8dedEAvu24yJOidlMmdmJUxTMkTgmi51mkXReXkaHhx8Ai54v5s6letdunBg1qlSqfSETn34GKn189ceHiDkyXL7gKZAEaArR+PyrbFnxLQ3WOFKPrgy5dhxFvU+Azz5m98cf0JCQOeuZpyEnm09nPEzzlh1kC0MS4SmR7eLCu+7G2rGc6My5HNqyg+bcXM567mkwKbx61504agWNFOpUOPWSEfS+eQzs3EbNc08Rqmsi0bE3/R6dC41HefreyWS3HMXjcFCLk1sXvgj5hex5cRGh77/BqCbYp0tTbTJx1nU3MeCyS3hq6lhcDU2UH41gk1zsLc5ilPi8JgcfTbiN7sY0lkiMTMpMLBwhzyuRzHJQOmUi/g0b8H20lPxYGj0OzSMjYY5pzQKbYtL8rGI6BSFz/2cBSOXB/Zr5RBvdqq1Q1ZLRjxM3/5re8x9/E1OeYz9/KR7/Tweov1Vi/atMOP7Ryc1v0aH+b5aabcdeuDZaLBZsNpumjxVmH+JXaK3agEhburp47e8FeP+egPzeI/h/86r4e/v+nQAkbDJTJUmcJhbInFLeveZa+vpq8Zp0VJpNxLxFDH3gUdizi4o3niajKux35HH+gmdg2wbef2o+pXIGlyRRo0+Td/IJ9Bt9A1RX07jkDWqONNB7wjSMA0/h85uuozTbhb19OzrfOYl0sB5DYRFg4+3rbuYkJU3SZqbHCwv45ZdfyG/04e3bn8PfLqeutooh5w3RBEerD1Rzxqib2Tr+Fk2vkOxQSO87p8HuSj56bC5lqTDOdIJAIk6jzU7xyKvoc+VVsPR9tq1dy1GLlYvnzIRYMx9NnUR+JI5TZ8IvQ7qoiGH33y2IyRx6+UUikRR975ypCYFXTp9EVsyH3WYmFldIqtrcB3daIWrS09yuhFMXLmDHu+9hNNrpcfalqOvXs/Lj17HGmrHFAtiLO9D1nkdEvBErpt+NW9A5ElFkg5Fas4Pu515I15GXk9q7h32LnkOXVOlx021w2iA+HjeSgmSCwpiNdMZCvcPNqa8sEqINXp8ykXa19XQW4vFwhNqUSqJbj9YCLi6z4cEH6dBchy3qJ2lRSZsspHROYjn5dJ71J2pXfEPd0vdpF4/hSig02yV2d+vEubMfIfPmx2z+fjXhdJozFy0Gbx7zpk9Hqq2kPNdDKB4mrKoMGTGS8tPPYPeD04k0+LB16UWfWyaw8cP3iDTWYmuuIxKPkyjuxIUTJ2kTgG9HjaKbUEDGElQrGcIuN8PG3IRhYD8+uPNW8qJRyoNJ9JKL7XlezhOFvmrizdGj6ZIMISXCIFn4xR+g39U30mXUjcRffJ6D639GTelR7HbqJT2eru1pjPo1d7eRYybTtOwLYp++jzcRIeNxEonGscTSJGwS1TkeTprxkFa8vjvtfpK+KKMefxyKs3hn0u2U1jfRQWgC5DgRk4kjbjfnLHpJc7lZOmkSJyfChBIxDnfvxYVPLdAsI9+9+UaGBHykojF2uXO5eP58TUvy9eibKBdCW6uV8ltugZMHs+5Pj+Dftplyc4JkLEKz3gYdyhg67U6toNw68U4SkRh5I4bT6dIRVD//Ars3/4xUVsJpsx4GOUXj0Tryevbm++tG0VtO4EmpREWonU0otXwc1RnpdvMD2M4aTvLDN1j74RsYoo14PA58ioqtrAeDZ8+D/fs4/MRMTQdkv+pqOl52FTtvuwuLLBPIsnLyo7MhKpOORTGUlfLBqOs5IxggK6NnYzxFwuPGZNERkuxU55YyfuYjUF3JxukPIiVUsrp1o2j6vax+/y2i2zZQqDNhSlppSkO8rJThd02BD95jx6qV1Ctxzn3qaU2P8dqTT+Fp9GEhQ9huJJBMMu6+hzTq5tL5sznt7DPJ+cN1fDlrDol1a+hkdpCICIsMIWD3k2034dVLZDImGlUddQYjA0ddi2PAIPyffsdPa3/ggusuR9+nG6nPPmX7t19SaAR9WgQymkgJ8aMK9WY7Q974gIPfr6Dii8/wGnWE1ARNBh2hvDzGiAnE4cNsvG8G7QMq5qxc1lqN2Lq3w26JUtNUQ31C5fZH5hL68kt+XLGanE7dOOn2KbBjFx89+AAl6ThOu40j4pjk5jPyjjugS2f23HcX4RYfocJihs16gvqXPuDQlk2kY1WcPm82dChnzSefcfr5w9lw3/3kHjpMWFHJvWYMRYMGs/PZ+cQO/qJNbPROBweUFJfeehvmM05n+5PzKduxG0Mkzi9WB3JRDrZCJ406HQcTFm4XjYCmSr65azJWk4UzFiwAt5PHps+grC5InmRkb7pO0zFdeNHVtOs5iKMz5xPZsRerkqBKUXBdfBEnTJ7M+tsnYGmqxSg3Y9UyGExkmyS8sQwJnZGj2Q7Kr74Szj6LLx6fQ2LXVnIyKcwi+dpooMps5KaHHoZ2Xflxzhx+qT3MuJdeAZOHN2+ZTJ+jtVj9daS9evaqaXyd+jN2wUJoOMyKGQ+SkVyc/egTEAyzdOpddApHcSZkoukY9Q6Jpu69uHbuPFi7jtXPP0+zZObyxQshHuKtMaMpCkboJLRmoajWuOk7+jqKzx9Gw/MvsP+XQ5x24yRoX8b2l54luGszeXE/TpuNJoOdGquDC2fNgZZmDi1eiLJnPy4pl1q9mQ7XX03u0CEs/9P9WGtq6JTUo1pt7Pa4OHf+XHAIimoI4j7ts1MdZPNn3+LwNaGTrHSZ/gDRzT9T8dZrFMhpTKpbe34mjSGt6WBKWTQRr4zyuyYgRw4d0ExGRBnVRrsSZYvojrdpC35NqWqbdojy5XgAcbxA/e9NPn4LtPy9cun/rX//ayXoP0pB+z3fr+0ziHMoMqYECBH/FWBDOJmJ/4rXtKbYt1pN/xuA/J4j3rrt/69F6AKA1DkcDJr1KGQXs/r2ifQ4spdcIeZzu6nSSwyc+xKsXE71h4vFE5hdjhzOf/ElUu+/zd7lyylNpFHiUZodOg7oUlwiFutQhB1z5mJMGim/cgymM4ey7O7xFOd5OXH8ZG10/fTrzzNVFDCeXD64aTz9W+KE0yr93n6NHT+uY9Oilxn92uvgspHavwtjUS7vT7yd/P5DOOO2iey75y4a66ow9erOoHsf5MiiNzm6dh3lcgtSLITOauGQ3sj+9p254umnYe1qlr+0iAa3xLVPz4O6o6y69246kcEqC9NCK3WSnfY3X09O/75senoBFrOT3nfP1qgBR154nO5ShozVpHmhpxNGjKoOuylDwKznUJaT05+cx87Va+g98loIwGtjxlASqaGd1Bpfbu/cg6L7HuPoJ19S8+7rlOuTSHqZYFqlxVXE7jT8Ye7jEA+zcdZDWFPQ64ox6E4ZxMYp19MumSI7YiFly2aTxcRpr7+scYZfvvYKhsRjFB3rRDWbJbYbJEa+857WgV926zgGxsJkJ0JEjDJJk3AAk4hnF9H1sbk0fPUZNcvepSyTxBGJ0yRZ2d65Pec9/gTpF99kz2avTiAAACAASURBVPpN1KsKw14W9Dhnq6tWOg7BZhCuUMLjWBFiXQOBxS+wc9Nm7F370P+++0QQDAhhbEbwvYW2yNNqyBdo5PuJt9EpECE7bUTBTpPFTM+bhGbmBL6dMJZ2SoqO0Qyyzc0qt5MRzy7Stv9WFO7hOvINKZriYYKeHGqLunD+4/NgzfdseH2J1t0bILQQvTq1fgbBZ/KFwF1ExetvEF/2DqWkiGZEoq4FWypDwGSmvqwD/WbPhkOHeenRefRoV86QO++CeJA3pj9A7wYf7UVnzyQKa4kKyc5QUdAEw6x9ZA6dKw5oTvyrjBaumjmLxsoKNn/wPj1qj5KVlcUWbz5DhQZETbPm7rvoJCeoDLRw6jtvkayq5Zs58+maUchRajGqCiG9h/16K11uGUvx2cPYeutkkuEw9sED6Dl+LL/MnkMw6GPwuOs1rcVrT73M9X+4GkOXMlaOGU2PaJw8nQGfsJ6WhP9NMz6Xm+wrJuE++0K+v+1mXC3VlFrTGFIKQRnqrB5633YnWSf1Z/9d40BViJ94Cn0nTObHyXfgMBjoe+VIKG3HRy+8yuWCwlVWzBeTbuXkuiN4YjIhdz5hq40OE8aA0DAY3WQqjvDDogUY6+pxYaWgf3+8U4T+TIKY0EPoQbGj2QYZFJAM8N5bbPj6C2qMGUYKoJdpDQ4TTQFSSTRvZ4sV5DTU1/DJy09z6W23QXFnPp5wO9399eTEUxhNuUQTYaSsOPF4C0pExenKJ5jUUYWew1kuxryyBA7W8NXDs1DcNkY89jA0VbNl5oMUJqKYkiliBmH7KqyaYY+c4rz3l4HkhHDoWLiMGD6ZwCwszhOwfh2bF75AfjSDp6QTjuuuh37dIONr1XU1h6CgmIYP3mPt8lV06zuQXldeR9Obb1K1bjXtlSA6OUHA6KDCZKX0DyPpevEFNP95Mbs2bsLUsZwh9zzM0Y9WsGndGi46tzem0waw9qOvcecU0ueykayYOJEOAT9RFaQLr6DskhEcEiC7Yj8ufYZwRqVOclFw8iDKxo+n8cP3aPngbfIcDjxDz0Z37ZVgkEUqHBhyQWQ4tFTx5QPT0Ku61oZUrtBZAf4QIIMtAlYzJO1QH6Vm3iKUnXvJTiaJOe0oZ55K+3HjODz5LuzN9aRDtbi9TvzChCCtJz+sohjN7HAYGTDjQSjvxpLrr+NEQwp3JIDTZqIxpVDtcDBw+CU4Lh7JD4/PpSkS4DKxDmTsvDN+AifW1dDFpqMlWke9y81P1kJGL3kNCPLerePwFnRg2P0zYN8hlj8+j27+IIXCKtwKh8xmVtuc3Pr6W7B/P+sWPsXRVJyrHpuN8A3/8oZR9BCOipE4FrON/UmZ2JATGDr9XqpffpXDB6o5/ZZ7ISLz+YN3092QpjgdJxGNEJY8HDBL9Jo8idz+fah88G6cR6pxJ50ciibJu/5Ksq67kq1TbiXL7ycnKhM3mNjjdnP6Y49AcT5Va77HlpbJPaE/ZBeh/rCONYsWU1JcTOcJk/D9uIbqpW9TkFA1ACKu2Yw+qAU26sR9pDOgZJIkM79jAnKolYLVBh5EgdoGKsS/tRykY+5Kx1N42greNrH6bxXh/5mj8ZeGs/9Iz/jvvfa/s8j/rXL1+M/364nRf8cU5Nd6juOBSJvmQ0uzF86kx0BlWziimJC0Tbz+2VL83xOQv3eF/rNH9r9jO62FIDIFAqy7/graxyLo4wo2kxk13Zr4qQoL3b9iwxsym6i0Wxk651FN1PblxNvoVXsQlyrjy83jCDbOmvMc/LSeyjef0zonW61uLlvyBny+jB0ffUierGjhSy1OI/VWE0NFN8of5KeHZ+KRvHS/9jYY0JeXH5vKWMFNN+Xz6f0PcShQy51LXtKE72+MupnTw2kSeiNdFi/k0NYdHHj+NXr26k7phFGQ7SD90Sd8+cHHtBs2nL6jb2brtEnEokEyHTty6v0zaHrzU3Ys+5wTjUmkWBBhG1hpslDVtTfnPfAg/LSO9W+9zi8ojBZUrgN7+HH2w3QST81AGJMti0qDkW4TxuHoVs5PT85Hsnm0CUjzypXUvfIUHfVxIiJt12jFmJEQESvCtjZkF65CdoYtXsSW9z6me8+TsPUYyKGXFtOw5jPyMzH0ySSeHv3ImnQ/gc3i+y2kSyqOIxMjllYJeoqpcWUz8I8PaPzsNbMewGEw0/eq8Rj69WPj1Btpl0qRm3LgM0psyLJzkZiAGHS8PWY0fZsaKRccXFXlaAqOeIs45wVBqVD5fOKtnBwNkSUHNQAi64W/vwQFZXR6+DHqv/ycuq8+pDgWIg89DcAvZe0484kn4bV32bFqtcaB17RCVjtfvvUWJ6QSWCIthIVLmdVBUpFwJiGyfRNNwn3slFMpv+1WEgf3UlOxn/ZWPbFkimqzne4XDNe+45dTJ9JB2LTKKomQDiU3l/wrzyH7tAGsmjqZklCMdtEMCWcOX5otXPXcyxoAWX7jDfRXA5hCTchmI9U2J9EThjBk4hT47ls2fPwe7U47icLrr4Wdu9m0dg1BfZIeJw2k8MQzqFz6MYHP3qZYFIiqAaNe2KlmtOKnWnJx+uib4bTBrH1+ES27jnDJDTdpVLctzz+LZ8t2ciJRMsLRS83gKyrllPlPQsjHd3Nm06e6QXN5qs/xEhB5IYkE7SwWcuobSUk2thV6OU9QnEwS348dT5mSoFGRGSictHQmvp0+h/bxEEU0Y1AVArg4aJLoOfE2vIMGs2bUGDxWK8nunTnxzilsmTuX/medDif1Zen9M4jVKlx320To24Gvb7+Vfr4Q+Rk9jWoGp8dKJlRFvSShXnoj5VffwI7H56Dftwtvc53mEhW3Odit6Dnj3pnoO3fil+kTiIVacJ95IeVjx/LBjGlccf110KkHS++4jxZfnNF/fAjKCnh37PUMjfopMJo5GsmgOj20798LCoo4mlNCqdCINR5l+4KnIaTQfuBgPJNupfHgLyQr9pOrM6GLmpEtEofNKfpeeA58/D6r3n+HWK6H4U8vRPhF/7z0M3J9PrzCVlzVa1ocgUWEnemuvRu54DYhvj5B6/yX1B7Gq6jIaTs6i46UqVEQTrDqHbTIKorHS7K0lO5jRoOi8tObH5FltdPtihEiNIedr7yMK9qCOdqMVUlhTUvohSg9k2SvzcLgDz+mpb6B9M7d2AJh7CLzJ6NSJZnoNXwYbFvP6mcWaAD35JmPQUF7lj/7DDnxJpw2M67ynuQMO5fwxx/y7RdfU9qzLydPmgI/rGTNklfoEw3hyeipT5upcbixn3M23W66nsrHZ1J/+DCmvHac+NAj/PDBV/Ts2Zmscie7Fj/Lts2HGXbeJRRcew3r7p+G48h+TC4n5jPPp+yMs9k/fz6Omlo88ThJq4X9Hhd5Jw2k/TU3smvRM8gHNjDgonPgosuJrF6H/+fNRFUj/q59GXLNVVCzn69nPICaSDFcAEObg3VvvEmXaBxbKkyzPqBZ1BoSEm7VSsWP6/CoSewkOZKWMZ4/jH5jb+XgpHux1dZgzYQw2Aw0pTOY0wbaJUxE0hkO5TjpN3kydO3J6vvup1NTLU5/Ex6riYjZzBGXi57XXAuDBrPjhRc4fHA/l857CqwePpg0lT6NtZRlZNRkgIi3gFV6LyMXiUZGjHcnjseVVcTwh2ZBs5/vH/gjJ0VkHNEQil1Ppc3GZmcO14vvd/Ag386ZSVAyccWCeVozbs3tEyj0Byg2WYmGY/hcdpShJ9Pn1rFUvPAiu3cd5KLbH9KaNt9Nm0QHJUI7XZJkPEbMkc1+i41+d96Bo0MRux++l5xgiHgwra3vJZeMIP/SC1n94B14fM10lnUkMLLZauGceU9q9NDFV1xHSSSNPcfLyVPHIZ3Qg01PPo4akTl50j2EvvuW6s/eIUc4m6lOdKqIIBV5OsKK3Kxl3QgHvZhwoNObqFZhn83J+KWfQlZWaw7I37HhrTi4X3Pra031VrWCtE2QLjrlx1Ox2gDI8UX//5YN8atMil+Lo9v28beK+d/a5q/t5/gC/Ndg5Hh9xH9HOfc/9R7Hg46289jmftUGNo63RD5+UvV7KXD/JwCkLaxaC8LJGOnavdexgFVh5vA/ddT+a973/xsTkHAL6264inbRMFYRMZtKYRI2iKS0JPS/BUCOeiROEwualMWHt9zCoEgz7kyKozYrR/RWLpj3AvLqNRx65RlyszzssOcwTIiIv/uWn5Z+RK5Ax6g0mnScOPwCrJdcSsO7b1P31eck/x8hbN+bpmI++zSWf76Ys0ddy5G5r7J34y4iYpQ9849QnMdHY8cxsCVKXTDISR++RfPufex7bBEoCZr6lNK+rB2+ZV9h1Jkpu/paSq+8nF8evp+jB/eRKSrmfPFgj2RY98STmA7uoMRmRE6lqTaY6Dp6PHlnn0do9iPs372LmqJ8Rjw6CwINfDvzITzNzXiFINsgYSvvQqepE0kf2Muml18Uma4MnDZb67BuefgurL5qvNlugsGIRsHyWCQs4SBhi57ajiUMuWcae75ZycrlP3DZxVdReMH58OPXbHj9RbzxCBGzRL+7H4bO3dg+/V6kuiq8ujSKmqHR6KD3xZeiu/xSDn/0Do1fL0WRFU68YQL2waew5Y6xtEsqSGEdIZud9XY9l768CPRG3ppyB/2VFJbGZlSRfZGXzyGHiwuenA/1jaybMUOjYEmxFnAaSQpHpJQFObuUro8uoPq7b6j89iMKklHNXrYumaS+YyfO+9Ms+HgZW1auJJJOcvq8eVBcwhNTJmPZt5siswGTXcLvC+G05uCQFToKty2jDvOQU+gyYQKrn3uOw1s3kSssQA06Djhd3CtE/S4HH990Le2SYQr1Fswpp0aFKb7hYrxnDuSbm2+ij95MbiBBs87MpuJ2XPTMC6Cz8+nom+iWaCTPDFGDmSq9me7X3kjWkDMIPj6Xyor99L1fOMXk8fqkB1AiMQw5dmIGPRPnPcvut94guepLOogwrpgwfjVoWSgps40aOY3PLlF+yTmUXnoZgXe+YNkny7h0ws24Bp5I+qVXqFy1hjyLhSB6Djk9nLH4eQg2sXTaNE4NJcjN6DiqT1EXa01Cz7fYyI+niEhWVjuMjHhqvna/CQBSFPCjs0t4L7uMvItGUP3Gexxc/i3F6Rb0KdEtzsHQuQs97pgCNXVsnfME8XCErAvOofu40dp36XndVbD+R7549R2IWblQuJed2Y/3b76es8IyOUpKE/Fn9GlccT91RgOb25Vz1XOLYMsWvl2wgK7JJE6DkYPRGAUnn0a7myfB3j1sW/QYciJK7vDLKbvhepa/9xJnX3MNLP+Zpa+8jaq3cflD90FZHh9PHs8JLU0Yg1GSBWU0xxKY0gqVCYV93nzuE2LcPBfLx47BmQZveVfK7r2X9597Bv+GNRSIxJG4kbDJSrA0n4kiYX7ZJ6xd+jF+0ox48SXNde3hW26jLA1Gf0hzqNJjJCancFgMeMxJTj1/GFw/moY3Xqd++VdYw3Hy88up99WTMDSTkyWRqA9gy8qhwWqhn6DE2aT/1d6ZwNlVlvf/e9a7zz6TnbBDWAUB0aooqCiCaHH9o23drda6VK3dbNGqVdu6onUXad2g7hsKsm8iouyQkISQZJLJrHc/92z/Pu+5Z+ZmmGQCIQ5x3usnMjP33nPO+3vf857n9yy/hwvf/Da6GvCqCz8LWYOvvPxlPMHK0O83sa0m+TimR1JXIosqIffkM5x86SVc/v3vs+47l9A/WaU/simbJg8u7edtX/0i/OYGfvWlz1MrT3LOVy6C0Qofu+D9DE6OUMq4bLezvPmTn4GrruIyITP1gJdf/DWobOfnH/4Ah24aZtBw2W5mqPQN8kRJXzxgOde/9XWq1id/wGGc8OH/4Kqf/oJnnHcOjN3PT17/eiK/yDnnvwZOfwbXf+hf6N+8VhUcrz7/VfSedjp3/8cnqd99PyuxVZ+hjf1dPO8f3wdLVvODv3oDZmsz53z636HUz4Xveh8rNuxQkuu/LnXx/v/5Ojx4Nz99zzvJ2S7P/Jis5y7+8x1/Q/fWbfTbAYHbVB53o2zQhcuga9IjkstehclSjuyzzuCol72S9e/5F9wtm7GjKRzXoBrEZGKbwdCm7EesdSxOefnL4QXnsuWb3+TBH36fY7u7cZoeE2HIWsfh6f/6QVi2jO+/4Q1kfZ/n/vmr4bnP54p//QC5++7gQCvCblXZ1AzZMHAYL/n8F+DBO/jhBy+gFTu8WFIls1l+8Na3c0K1RbFRo+z47Ogq0jjieJ7+zv9rIHr5ldx2yXfYaES86BMflY6A/M/rXsOaSIRBIuoBVHu7eco73gLLBrnpX/8Vvx5x5JkvYfBZZzJ8sdTNXctQfVw1UZ3IduMtP4Dj3vF2/PX3c+unP0JhbJR8cYBasZehM57F0hedzQ3/+C4KIyOsKLcQ1co7eoo8T57XuRJfe8NbOdhzmWg2WPXyczjxJedww79/BKPe5Mnnv474nru4+ztfZSAIsKIiZhRix2VFnkT9S+T2hZR4TU+Rka2YioC8/oc/VvVrnmmR2QMCEkqdW7sXR2qwpj1BZhOQ2WbbdG/xdnfzzijA7D4g6Xuza0V2l8KUGtK7MxfnIh6PjXn5+D9KZ3pcmmKV9veQCEenDK/8PLtnyN5GkPaUgIifPSUgRx51rCYgj4ulldaAVCe5/pUvUY0I87GFJ00A81laQXOeCIitIgJnffWrymP0/de9kePHx+mzTLZmXEa6uznt/RcQ3n4b93zm33Fji99nB3nJly+G++7mhh9+X/XakG6wzoqDOFkKP+MmP/6r17NqZBNGvotD3vS3FJ5zBoRbuf3rX2HqR9cTl0O8VYfw7AsugJ4i3339qzm5XlNdvI/51kVsv/YmRj73bYrlGhuo0tNbpDAyTtQ7QPzc53LUG17DTe/8K8zKJKOez1kf+hgccDg3fflLuMMP0Brbrnpd/Ml5L4VTn8L45Vcy+cWv4QQG9606iGd95hPQ2MaPL/w4g2NlgnqL3IGHc+LLXg7LB7j83W8n/9tbyJX6aD75LJ787nfD1nu47ZsXUblvHaV8HmdoiGOe+1z40Y+54667eKi/n7MuvJDaD37EN75yMauWrea57/lbWL2M33/p0/TfdSMPbXqI6NSz+JO//yfYdB+3fvc7tIa3q5vJWrKEU8S4sBy+99a3sGR0C5lCkUNf8Wq6TzuNn//ZyzjEMOhrmaoHwd22z6mvegXZs19A9de3sfWG3zB81/2qO/zBJ59I6eRjyK9axejXvs2Wq65iheFje1Us6SAcRvhmjsbSAzn0fR9i4523s+66nyvPpRl7qmjYOmgNT3/p+Yz86CdsuukWahs38/Szz8F41fk0N9zP3Zf/hJG778GsxXTlSqw5ag333XANK6oTimgEJz2Rw17zeu770td56LobOFR6ySwd4PvNMm8U1ajuZVzx+lezuraN/jDGjPvYEMQc97bXYJ7xFH7x0vNYY5kM1TzKbpbbVqzkOR/7uIociGfY2XAHwdQ4fq6P01/6Cjj1FDZe/HU2X/xNil0F1rz1DWSe9FTu+twlbPz93fQt6ebUZ52G8dRTGb70O+z47qUsazWxbZM4jLFjaVgoHhWTW0eHGT/6IM770IdU6tBP3v1utnsTvOYTH5FW0Nz2nr9j2dYxml7IeilK/eIXVFrhL9/3Lzx5vEq+UmGr1cJUvTwCCkFMfyNiwnG5oS/P8z/7GZW29r8vfwVPsGyajQY7BpfwDKmx+T8VrV9/9atYa9eRdx0q/d2c8pIXwWEHc9W73svgHWuxMgXMc87i8Fe+QqWXjVz2M9Z++zvkfJiwuzjjjW+Ap53IN17755w+PMJg4LO5kPTjGfJ8Ko7NNUbMn37mQhWduPEzn8Nct4m4FdAY6ueZr3w1LD2Mq9/ztxTu/jXFwT6C05/DMW9+A4RTbLz0u2y65DJyHtRKRZ7xxj+DU4/ge3/9l6zcMsqhBx5O71kv5JpfXU3X8HbVbPDmUo63vu8fVJfUX7zrnQzELQZXH8Sqt7+XX3z0o+Rvv4WlnifbB5V8FxsH+vnTT30afnYZN333+8RByJP/7j1wzKGsu/ZqRm/+HeX1m3Ask+XLV3DIkUdz7Q++y4rKiJKMPVxECU4+ifjmG7jxJ7/En4ywTINDj1vN0mKGDT/9peqBcNCzn4nxnDMZ/dFPufJX1/GnL30V1vHHsfbHl7LppptYPVajN5aGfCaWpFFK36IIqqHBhmyOky+9lLU//iGbvv0/LB0bV+lejVIXv7AM3vC/34O1G7j8ggvI2BFPk3k3TL70kX9jebNOf3cPq099GktPfzbVi7/OfdfdTGV7hWd8+P1wwkquvuSbDNy5kcbwGLX+fk4754Vw7BPZ+rkLefCy7zPU10N9xSqOFVnYUpEHrvg59W9dhLN9ByNmiRPOOpfSK8/nF3/z16wZ3cRkbYzSi1/Ageeey4YrbmDDbXeSrXoYjkvPMUey5k9fogjSj977bvJOnTOkk/jRx3PJxy6k9Jt19HYNsu3QgzlX0uZGNnHj2/9KqVU98fnnKHXCiTvuYe0vrmRk7T2YrsfSnhInHnI0N/3oJ6pHT1fGplyZYDKXp/9Zz2X1q17Dxvf8PYaoEQZT5M2ITDMiI55O6TYfQjVXUmv3SW/7S9zjjmbi8iu484qriEYm6VuygqEnncKSs8+B+9dz8yc+RWbHGPklQxwuQidDvTx49WXcefP1OKHPYceezNDxT6dwwMFs/vJn2HLn75UwwNP/5u1wwho2/epKpq68mXhigtG4wsGnnsyBL3wZbJti0wf+ncZEmQcH+3nO5z4BRZPLP/1xeh4apjU5pSJpz3jNa+HgQ7jjM59k+6XfZFl3HxszAzz/6/+tUjhvuOhzZDbfi19vEK84gie/5Z1QKHLzv7wP9/bfsDrjIlm0222H5ec+j6Hnnck9//w+iuMT5BstKrLv95Y46yMfhHyB733xSzhNnyWDSzn5BS9SUZw7v/51wmqN49/xDurXX80DP/wOQxK5C3LY0qNDqLMdqfq1QDrNiyCJSKy3QoYNi3syBd74k5+pRoRNwySrIhLSCX3uRoQbH1hLKOHH9quzCF32vjRt52HEo90ZvTPKkNaGpKlHe0pAdmeL7Sq1Kz1HSpA6z70/J8U8Urs0rd1JcUjrO6SrvRSipzjJ51TD6XZBemfU5JGes/Pzj4SAxKpbus2ao49DNyLcG9Qfq++mKVi1Ka552Qs5Igpw/Yig6ZHNOIqAxLZ0PZ+7E3rVkfQVi6d89KOqL8H17/57Vj20nT7TZiTjsKMrz5P+80M0r7mCjRd9iXy2yO25JZz9hYtUTQPjo1CdgkIXFPuVLvv4lT/ntz+6hKOMpuque/Br30r2zGfB6Dq+8qY3cbKfoy/bx32xzen/8XHVg+Pat76JleNbMYsOqz/xUSrX3sTYt39BV7lGKxtSrUywqqtPNZULn3Yaq9/wem59+5uxpiax3TzG0mUc/bKXwUknwvh2mJqEwSEQ6Tg/4Ht/816e8MAWekv9XJEvcd7Xv4xqAhE0lQyiyjkXxSKJ5916Cz/86Id5ikiaBjG/zQ9y7gXvh8NWJH0pRieTPiOFrBp//QtfZsP69WzrLnLGxz9J9aJvcO8ttzK+ZZjBNUdxghSUHjBE/Il/4r7f3MKdzSwv/ucPwLGHgd+EqRqUupP+HWPj1K69kVt+9ENW0aJOzNF/9lrMU5+s8vkPtm265GEReIxnYkZci4GTnsyx0m9AXHATlUSPfrAXHJ8fvOfdFO+8n5VByLKeHISe8vRP1Rrg5vGWrebACz6sohE0RlV0RFmAorgX5qHYrfL/RUL27s9fxMYHN5M/+Yk8411vE+H+pH9J0000+d2I7Z/6d/y7bsePQgp/8jSG/vy1bPnU52mte4Al4zvwMiY3FmzO+vTnwOzlxr98E0fEk+TrDaKom2EzwyGveYVKJ7r5XW9lZeAx1GzSLJa4NlvgLCku7eqBmhRfjkKtBmZ3opu/aS2X/PM/qKJrw7bYcuBqTv+gpEbZMF4BPJjYDsv62fStb1C77npWWgZG7BM2fewoQ6vWpKeUZzxjcnPYoPfQQ3ny81/Mrz7/XzSNOj1L+3nKq17JdZ+6kKMbIV7DZ9PQAKdIRGdikhvf9y8cuHkzS0wou4ZSCJNXNorJ11tMZbKsX76MUz74AVUncOVb3sJRgnXDY0sMJ0oqyTOfCV29MDKRhJeHesCK4Nc3cPl/foITA5NGbDHxpCdzjMhxtupc9Kr/x2EToywtdTGcKfAnf/02OPFELv3zV3JadYJBQtYbBvmuXnJTddXh+oGsTd8pJ7PmFa+CZSuTQlbJ4ZfmgoYDt93DFR//T44Ma0wGHrmzX8DBb3gd1Mb4yiv+HydbXRRii3HX5qS/ewcctYpLX/tqTnC6OORpp4MYhb39Sh1MWVWHrE5qAjY/yOV/9y56nYhVhx/O0JvfxW0f/RiFu37LCunI6xuMmi7bliznVEkBvPpqbvifbzIQm0xZMce/8XzcZz4DyoEqgKdVhb5eaPpc/ZY3c1LeYd2Ordy5fIjzL/wUSOO+sgd+Plk7URmuuIxNP/wp9clJcocfQi0K2XT3vWp/W3n4sYTE3Hf3rXR7TY61i+SDmLpjEhghdiSd0mNakcuwk+EJ/30xO753KZu/fykH+z7dtSaVTJ6rROzi4m/BLbdz02cvJGO3OEEiRQetVoX0DO+AgSUwOQVdJeKf/4Rrvv1dlhldjGVsTnzfW8gceyRsq0DVg76epNbk9/fwyw9cwOFOQMOr46w5TkWRpI7ma295E4fdcydH9S1hk1Hg+LNfBC95Mde9++0cPraJSW+C4kvPYflfvBpqsbSKVxFSVqxCdStdt4E7vnwxrW1bKU8Mc8q5z6cgTpzSADwo+0Mf9PdD7MOme7nl3e9QnbW31JusfsELWfPaN0rH0tMM5QAAIABJREFUU6WGhzehpLUZm2Lrhz5ENLadUsam0fIYtVyWPPM5DL7ilaz72/diT4xih3WKcUih2VJboefaqj6rgcv6MGTLqkHO/9i/Qa6Q1ADtKCfrS3qI3HU3v/zk58gMj3BEqcTWWpltB67geZ+VtMZANfFUzW3zvVB3uPNzX2Timl+qlDDfsmkM9nDMX7yc7hNPALcLhrdCl6vmhZrP5e/+R4Zuu4/lS1dya3cXZ37hs0mNUtaGzVvV/cuKA5QsOvfcx//+wz9wRiFDeft2RnoGOOnPXgWSJim1aFLrJC8Rl8h1wU238OOPfJTDCVhdKjI5WWc843Doec/HOef5PPA376ZYriq1skY2w4aeIk+54J9g9QrVkJJ+6Z0kTA1++d5/xnxwE0uXDHL0Bf+I96vLWP/jHzDUCskFroqAxEaDwIqp2zaBkAAh1IapmoVKBORuN89f/uwyRUD2JAIiBERqQNSQZnVCT9OxdkcCdjJG43gn5axHQkB2FcWYfe7O9KFO4zolIHsaXXmsTLiFPk5KAFMCkqZUpQSkkyCmBCQtSBcs95asaQKytwgu5ArqICBXveQFHBkHGHVfhXhF61tyondHQBqWzXg2w7GnPV0VTf7uZ5dzcDmky8wwQcywa3DYC5/Dg+vvxr3rd8RmhputHl76ha/iP7AW6YK6ekC6f3uqN8PNV17FjnvuZaljMGAFTDbr9J18MssOP4S7f3sTtfUPcpCfwzHl4W1y7LOfrfpR3HbZT+ltjNMM6hx5zjmMbx2hfvcDOM0moe1jWLHKNfbsHPHKQzjkCSew6fqr8HaMEnsx43FEZVUvxzzvOfSsOhTHtDAnR9l2/33ccctvGai2OL5lMxVE3Lq8j+eI3GStyforrmSV5eIM9tGYGOa3116HsX4r+dExVmcNmoGvClS9/n6clcs4/mlPJ9vdhyGegOGHuOvKK3F2jFHoLrDZanLKU5/OQ7/fSDAyjlsfY7zZorH8CJ582lNxzHHu/+kPMUKXzZUmS572NJYdfxxd/f3KvmRkjHsv+yVT69fTaxvkTJ9JQnpPOpWVqw/mnh/8mGVS/Oo3aDaruF0ZHhjZQVAc4qCTTqX/yDVYBxwArRZbN2ygsv4BNt1yEyuNmCU5VzUibLU8isUuJbko4fepTIFVzzqLaKCPZlDFtWPw67hmBjPqYjIMGXjiodhxi1s/9Xn8kUkeavqc/Owz6FnWQ8/KFRA6NEe2Mb5lHRtvuVE1PmzJA3npARx36lO55+bfkG3WKYiUq99kvK+XJ575AgiK3PWTnzLk7aAYBhhGD2U7T+boI+le1s/vf/VTVlgxA77PFAY3ZHJJX4VcgVt/8L+syRnk3SxY/dx31TVMDq+lMbyBIdOnFYZss4o84VlnM3DwGtVYszy8iWt//lPOPfNMhu+8g8amB7EqZXrEQBUPoVskjEOaYZ0on2E0tpSyTW+xF8OIRUBa5TrHoUlfNkvJa0AuwybX4cQzn4df87n96l+xtDGu1JBakU3TTzTxcxkbK2pSsx02WUVOOOPZivPeevkvGZqs4no+nuuwRYqEjzuJI5/2DKxCDtt1CcfH+N3VV1KVGonAY4XkbMcWoysP49jTn8vIPfdy/41Xc7CEP2hRzZcYPPQoeg8+jhu+/U2OMGWMMBqYWE4eqxXRCFr4pRz3T0xgrzqIU88+C7MvT8ZxiXc0+P1VNzD6wFoGbRiyfKYCH+uo4xk88CBqD21g6+23szJbIKg3iTNZDnjGacrY/Pkll3KIlcUtlagetJIVT3wipZ4+rHwXwVSVdddfT+O2WyhGTYKsSWagj4Of9BTuvfFGstseoic2iEKLqpljvNDDE557Jg+uvQNv+zai9RtpxAFbB7o54exzcEtLGZDGm06L7ffcibluI6O/v4OSKH4FPuPFPObyJSw7+igOOPy4pLi9XKW+4XY23noT2XKdjGHjOw6jlSliy6evt4/yaB0jinHdkN6cS1HqvPxYzbsQkNBtEdkGfmgxaZiseemfsuGuO6jfeQdLYsg3fZqZAmsLPTzp+eeq/iS/u+5XWFSo5m1WPf8cupcfiD3us/m+dfz2tpt48XnPZ+1dt9DavI2+8YCpZsi6Lpcnn/dCBpctxZAGgJ7PHddcR2XdA/jbtrC8aKkGmvXCIEc+6SmMeTVuv+pyjjdDoqka9dwSlhxxHPnDj2DtNVfQM/kQI0GZJeefx8Dzz2bdz69noKuPniWD1Ldvp16rc/0Pf0xp2wir/y9NUsjNaBxTOO4EThY5b8fioQfWc+uda3n6yU+krzXBb37wXQ50CpRrLe5thhx5+hkMHHUEXcuHqI1uwRVH0LqNPHTzrylGPlnLQARhR0Sm4cg1HHTEEUpBrKvRpBiE5OMAK2wSEeI5lnReUYZ63XZZW6+SO/ggtaa6li2np2+AytgoE5MjXP/d73PAWI1jRXa4WWbSCFhrQ/HQg1l20MEcsOZIKOXZtn4L/vod3PHzX3BMbxbpxx5ENmunJplY1s+p551LkM8z0NennGlTm7aw7rY7iNZv4iTLpYLF5ZkML/3Od8COue9/L+HwYhGjUMKrB9x1yy2Ub/sNQ42makToOhY7LI9NQY3eY45izalPpdC3SiSiGCuP8Pvrr8HetJ3ehsegsP96nXyuRNU28ZcPsPqk47nn5z+jywvp9cCys2xoeRz+3DOor+inkbdpNiuqL1S4bjvDt93N8kIRuytL30lHMzr8EPEd9zIQRDixRRRL5NsnssQ6EEU8aEmtqC0pjD4P+iH357t4049/qhxyQs7mqwF5cP06Wl5TWUGdfSHSWoL5IhCz30+JwGyiIMffVQpWSiRmk5nO76TvzVbaSg3uzghI5/H2Z/NwT0zT2RGgNMVK/i7pw2k6Vko20vfTniF/qBoQScGSCIiBg6Rg6QjInszuvv6MEBA/UKpJN/3Zy1hVLWPUPYrZnCpClxqQ3RWh+4bNqB9TI8DORGS8FgeSIxOY1GKTai7D7VITUspyhBEx6Uf8rjjEeRd/g5HLfspPvvMt8rUK0dQkDhG9lsMKp0ReXLdSe5Jz2FaVxoYxYa3KsmIvec/Esi3qOYvRehXfT5pO9RZdarUKVr6gDNiu2KKnWKDqVcmVclTqdfzYoNKIVG3E8u4uSpZLJrSp2zF3tbYzHEdM0UVXqRe7Mqo6gOcMGIodBidbNHJ57j90GU+XHPwHHuK/3v9BBlo+ca2MmYvIBQErmjYHFEpEzSqma2F057lv2zCtfJFGNs/2VoBrOXQ1GgxZFkXx9nfnWDs1jJstUAjy9JoWg9mA7aNjNIsrGW82MYwKQ8UMTrlJIzTY5mZVSo4nTfAqVQYaLYaA5cU8WZELFfJYzPOgqMbUm6y08/RaNkYUYJmR8ux5YUwlsNnRimj1djFhhJRVoafJUL3FCtclbwQUMjY1r0bLl27OJSLxLIYRk0Gk9OsbrquMO9uWkLyH3TKwgyJTtskz3nY+A6uGuPaDH2ZIjOrIYcv4BH7GpGHExJKuFYdk62VW5DMc0ttLq9FiW82jJdn5MRQsg17XwHLMJD9+eIzIz6hGXaW4Sk6a/oZZWmSYkEJ6ByJ/igHHpKvWZBSD9SsP4LRPXgjZIv92/ss5wgmUt1R6mNlBQF8mYMVgkanxrWRzeTKFIe7ePMKYmyHKuJQcA7teYxCLkmFgGzEl1yEj82mYirSYGRtPVGoCn2y2S91a9YaQtiJx6Cu9e8d01L2VLzhMek3GDZuqH5IxbYZKOfqdAK88RRw5FAo9irRI9+EgrGFks2yp+ErdpxkF5E2DA9yc6rpcKOXZUqmzjRxjlks1a2EZhpLQdcplluekSWJATtTEsnk2Bi7bRqssc4ss78nRag2DG2D19LBleAqzVWRpVzd2YyuFjEnoFGl4IT0FGVeAR8Bky2c8kALnJrXeRLe/t2ZTaEqxtccRByxjanQbZi7HcGhQrdfpigLldKhOVCgWCtS9BlNei7JlM9Q3RHcjYKJaYUd3ho2tJn6pi2atySqnQKlcZk0+izc1hjXQRc2I2Do6wWB3N8tsCysI8E0b386q9TPZbOIUbAZzWVYaJg2vwYawxUNeQMPtwnddItunFLXo2T7GMUPLVPRO0i+bccTWWoUJxyJw8gQNi1wUsTIHPVaM1QqwQ0M1my92l2iZHi3fU9LXjjTkIlBprEEQKqUnI7RU4CJ0QtEtwAsjpR61PfAoFQv0+7Ei0qIkFueLbDWybJ2sYrYCDl4+hOVPsaNZY20IUbabHrdbqVtljRaBXyZTMMhHIX2VmEKmSzWmvHd8lFreIVfI0RVDxmuyrFigZJsYrSaYLpOByVi5Rj7n0C33WGVUkebY6mN4tEokPS1Cj6VZKIsk9YulxupZ/PxDn6a2bYR6fUJ1PTf9iOXSeHZqgmWlEpFpUzFMHqjV2Fwvk+nNUSx1UxupIYkZfQWDVcUcxvAOuku9yjEhxGIil6EhqWoZG3NykuV+yBLTpMeSSivpj2mxIwgYzeWQyoG+KKQ3MukOLTKxUI8aokkYGqJ77BBj44tSN7HqzH7XZBm7r59qQ4x1FzNsMmQYHBKaqiFfHDZouiajWZtxDBqRqVT/JqNQ1UcurUf0Bj6DRVtJ+VpkqGLyYFBnU+DR7Oul0fQ4uNBNa8cYXRmXpRgsnSxjDC3hxqFlnCFKhRmXT73spaywbcyWT2jllCPmSYNFupo+TpAjk89Sc6pMRHW21xt4bomq0U215VMqWXQLHds2wtHLVmJ4TcKWTy5fUBLyW2qT4Jh0F3IUY4M+3yZn53hwfIJqIcvaoEbVClUQZtDJ0V2JGHIL5FyXLZUxtlme+u7qwKRbHFyGkL+IQBq/GSZmJClV4MUBvhHTCmI2eD4P9S/hL75zKXR14dvOvARk88b1NKWIvUMlKY2GpDUFs82gaXWrWW90RiEeDQFJoyC7S6eafdzdqTg9Fh7+fW0C7u3xZ0et5HiddR6zG0nOjhDt7fn3NAISi02pi9D3Fu7H+PtCQEQCpjbFhve8DXvtfWqTlQeoNBuaj4CIDj5WgcnaJEauRjYTkwkhboHfMlT/hYabIfZa9NXr1Jwsv+/p53mfuZDmZT/mqh9cQq45wYBrYjQ8uiOH3iinvIW1rEPFbxIFDTKmSc60yboZJoWIrFzKyNgwzWaDvKRQORnq4uWTyEXoE9ebFLBxLVc9sKp+C6coj4uAjBni1+q4kU2WDJZv4Nsx5VJARVQ3vCIODn6jjFt0aGXBCUIOsQtsb4X8ulTgnK9+RYXlL3372zmw5WNMTeDmMxQzLtZUnf5CN1EUU201aFoBpe4iE9tG2oXKGerNiL7SEK1ajWImwrRialGsdNVb5Qq9pRyW2SQUed0Jj2xXH3UjJF8oULBdqpMVwiikpTrRmmSzGUyvQc4ycCyRTIxULU+5USPuL7F9fIJlPUPYgRjqEa5jU65XiW0LM1tkolzGa1Sw8y7NbKKMNmjlKeDgNRs4EhGzDEzDUNGWSAxuMeiiEE+8/kFIZNhYpoVrRBjS/MtzqcvD95knsPTgpaz73qVkKjXVmbhe9zEtR3XW9jIGhYxDqemTaYVkTZtY0hpci7LXVNeacxwyKoe0iZXPUBerz3SwXIfQCHBiA6cWYQWmuhbPCLG6LMygRX/sMmZmuG/5Cp7xT++HniX898teypFmA2tinGymRF93N9XJbeRztsoekhx9N7ApVxOFH4lUxBbUJifpsx3VkM6PYzJuBkeKmV2LCW9K7W9FJ0/YkuzoSD1Us7kCWx4a5sAVB6qNeay8g1JfFxXPw3KyiPMvDnzyboQrRDuMsKTAM7YIogjXdQh8j6jVpFDIEoQ+DT+k4qG8uM1GRdrOkLNCGpLn7dkEdoY4YzE5OUG349KVzZG1bPxmjVwmJjANqqJi40GxadHTnWcsHqcalZUicoYc3jYYLPUT+JKmKKQuq8hUSYz2KKLSaJLJFTFim+GJEZwlWZpCPn2bwUKXavIo931XqZsdExMEroOdsVURsWM4FLIDBHFMM65jZS3GxsYYLPZQatlU6g0qonomUsVhgOs4uI0W/ZkcoXTO7u3Ga1VV00cj240ZGpSCENe1qLkRtbCl6nKE6JtSHxXF6p4QAjDVqFHo7WWyJumltpJXjsWgM2x6cnkmxsYpdZXww4hmFKou9+VmXanFmXGEKGK7pmie+XQVugmqst/FFAo5ItOnRhnDiCiYibKRm8sTmRai7SHrKhNYyLbbMJvUCQkyecJmQKkR0Zt1aEVTyqiTlNZqaBLaLmYQ0eP72LFJ6BbYOjlBpjtHvVahIIS4kKMRVsm4Nt3ZPK26z8iOMgPLllNuNbFs8TGNks3atCJfRSiXlpYxNjqBmXeUItuO4c0MLuvHKDo06z7dcQ+e9GIxAvxWk/5sgW1CCp53Okec/ULu+9h/MXbHHZRycr97qgFkyXbozcRUp6ZUiuZEy8PqK9CMPVr1CqYXckDPAUyOT2KVXBqNKQblfm40iItFWobN1FSTRr1FT08PluAtTqA4xmlJJ3mbpkQ2LElvDdQeaBOTN90kRUhqbRyJgMg1CQF3cFyX8alxCj1Zxit17GwffmjgNasqwm9nHUq5LGa9To/cz0GkGu5VXZOxhjh+5J6TaHZITzZHwfPU/lyPG0QSefUi8vm8asLZMA08J6NEDexKU903Xo9LVJniaLfItlqTa5cs4yUXXQSTo/zs7W+jZ6JMjzgh6i0Ge/JkWjsoOlJP1k2l6akM0XJ1Aic0sd0cO2oNFYksunla1SorBrsIWg3VQNbNiBMmxAtaZBWuNSzLxDFsjFZIRvabUPqjmKofjaiax5UyOcMgY8pe71Hs6aUaevhZgzgMKLQiXCEfdkwkvTpCEyu2sCTaKHuyEVGX/QmL9c0Wkwceyou/elFCQPYgAjL80IPUq1W1p6T1HmldgVg7sw38zqJnFSVRd1PyejQEJI1WzJWCNVdNyexoyd568B9ji25BDpcWmsv8pZGr9ELSKEgn8UhxTaMje3PR8xEQUWkT2yUlIBIBOeyIo5IidHkgSL7mfvzaz1WwJC4VQa3C+Ec/yOQN19Fv2QTVGpZtqJSS2JKuBPIQd9U0haYYV2HSzTuyCH0X0zGI3ApeWMUwTRUG9msRUWxTD2KKbg63VqeZybG2WOQpn/g4XHc1v/3OxRTCCt1WjN0KyYc2Gc8kMlzq+bzy8rpRC/Fjxa1IGZwt16BSKyvPTUGK7upN7FyRCcnrtWxsv4Xl+/TmSrS8kNBy8GWNuSZNr4wTN3DFG2jmVL54xnQJzIiyUVPGX6/Zi1fxyBaz1M2AakaKT8GdqtN0c2wdWsIpH/kwTOzgmn/8e5ZWa6wqlRifnMAyTEqZLJ540kwHJ5el6lfFEUUxivEbDUxJUxFvl+/gZFzCsEIUBRRLfUyMT1LKO5hWxGRlnK5SkZJbYnhkDLevn7oY1xLdkRQe08SrNwhNm0gIoxjdjkGz1VApdD1WjkazSc30cYsFglYsjnTwhYA4qqC4EfiE4q2NQvJESl6xZvjE0kwoslWqtuNm8bwWtniYTVPVB1m2gy+RhjjEMiJVjGuYGVpei6xj4VoZvFpMwzIZtj0io8lA5DGYzdGsyAO8n/J4FVu82XaoQvBLnLzyKGPYNPyWipCIISCvoOWTlQcmEc1WnciIsDOuIkB1I6aQzVPwpblfoOZAHsJ+FhWxKUQ2VSfHhp5eni6N7PI93PxXb2WoOaHU2mIp82lJzZOMJ1CkzJYVPlWjr6tbkdd60CJybEWGbJGkREpmAgrFLnzJWZcsLLulJCkzcWIwRmKMWyYtP6C71IdX9ZWhVRooMNkog5PFwCZv5oi8Bo4hdSwBrVBSYwqK4MRKmjJUBNCMpIN2C4SQZ/PUPFmUGRXtaXoVLL9OV66IOLYt0yU2hLzYikyKYWHZLm7WpdqYxI9DnFxBGRNmOcDJulQyHkZeDLMpLA8GM8sIaiGBJLJkHGp+oJpLRU1RdBKDWorvJb1IBKBc6lSp+w3cTIFmpU6PkOLIUDK3ksJmuZaqKROjL1/oYmoyIJMvEDotqrUJtabzpkMw5ZHPFRXh9oxIpSs1ajW6M1lVi1auN+jr7cFvVDFN6UPgYIQmBSHvoUcjE0qdoYqGSJ8dWyIPEiHLZPB9kRi3qdeqymhsNMRYNXCzObXHRaE8phK9eslTtl2HWr2BlTHxpQZI3sNSDbZwoDxZocvpIWcL6fSpeWXyS7NMVSawW6by7Kt6KcciFPd9IFEIMYxNgkxAYEEjkIbmWfK+IY3NqQcTigQHgUEzMoglPafaZInhUrBcRrePU+rvoWrUMW0p8rVpSaqpGWFlbZqtJo7lUrQK+NKfKApoNKuUShnsnHT/bhFGFq6fw7UzNPwKGD6lQpZys4ZXkO7FET1RgdgLCaxQRZwdI8M2DJafdzal005n8799CmPrFsygjB2JE8DFMU18v0qpu8ToVA23VFQN+QwzxGw16ZIeKNUIy87QdAwM11QOJolstgyDQKJ1vkV3vpux8UnyxQJe0JTbi4yKiptM+E0KPSWCekPNVSBr2cpg+klX5TgriUExhid3l4Xne/QI4a+NK4MjZ3erCGsUNJXYhBAZL2yRyWWplyv0ydoT4lHMqsiJNCS1xCHltSi4Li4BlXoZs1sausaUHJfK5CTdXUXKtRqmk8OITHKRScuGHZmAYj5DbnhcyUrfUirx7I99VNVw3fLmN9M7VVWZA339g9Rrk5jxFLbt0Gi45ErdVIIyWdfEbYZKSCF2LDKZAtXROt3d3VQaE5i2gSnOthgVha03axSzGbxGg1BIXL6AH8j+LgaiSaPu4WbyCsPBfJZGpYwr0tpCTMKYRuhjZGxF5EwR+JCULjupr3ACEycyVTlKLMXlVsyUEEg7y7qmT+3oY3iRiGHkC4roZJT8UOL0kPQ5mUtLcQaJn4SMbNmkiHRnwbkyaNuG4WwDX66/k4TsLQFJaxQ660U6icxc73faq501Dp1EKCVEe6vy9Hi3jTujPGk6VkoaU0w7065SkiK47YnC2O7Hn6ytpNgx/ZcQUtkb5D1JGzQsWTMiEGMp++Kww9Yk5EOK0ttiBo93nHd1ffs3AVGbgBTZjcL1N3D35z5LT2WSXtlwQjFOLQJDkqPkn/iaxNBsYcUemcjDVF4QeXhbxGYip2vIQojl/xPi4ocx2WyORrWiwvnjwNGv/gvC39zClvXrcFoSjQhVTbpsTFYk3zPwTfmvLBHpQ5IsL1Wyog4vRxbypHitOk+gPm8kxEj+rtahLEMhNMl3ZNMzEVlh6fkl+YDp+zGRpCXF4uG3knFJuoQZ46t1m6h9VP0Av6vEYS98gSJu91x6Cb1B1JYaTJaIoa4pYdzqFjDaRo26JoUgsRhvgpm6Qnlgqkdmgp2aE7lA+a9knyXXKEShja76lIxTQSCFXO0jJN9Lxi54JoQxwU3OJAZcJ9+Xc8o4ldGl1Eoi5alV0Ur5rLpJd/YQKBgN+aSMIxlT8krYgroadR4xUg3lTZOLyapVJFEU0eKWCWnPp+wJcVJfKdec4IO6DnX69ArUGhCjvD1adQ1JNEZe8v10zmVMUiipPhkK28wyGkYc/fJXqIPe/a1v0e2YKm1BDJt07Goe2gtN1qIcT36X4yU4yTUm55fxK0yn12VyAZKakLyTzF8Cl9nGUo6TeOLT78v8CoayLtUjXa2NZO2nyCbHS9ZRctwkBzuZv3RdJ/dJUlWbXlVyf6TbcYJmcn613mS9t0H2zUh5wtU9In8PhYbJdcx8Pj1SgksyQWqdGXF7XMn6luOqe3D63Mn1JHOXPjDS62+fU0Yt61YIS/s+T+7b9upSuKdrXVZbMr9JXq+Q6OQ6AjM5T7IHpGu4vUTVZaTXlfxt5re5PWEJVjPXru6J9t/UzMo+os6T3OuRGajPy9/Th2K6/yi8p8cXqbmT+VYiH7J81HmkhD0Zq6xtcS4k78s9Khcsf0v2K7U/qntNvte+zvSsan9LX8kaUden/ijyqVLnp76p9pr2T23SnxA3ed/NC6Eqk83mGanVOPQpT8I85BC2/uIKwvIUOaSwPukVlayP5LqSfclI9lWFR+f8Gsm+NL0e5LoSDGdwS+cnmaFkb0j2s+kV3b4/1c4puKr7NNlPk3lJ108yfvU9CWWqkSW/J3gk2KXnSbBP94JkHtNnkCEOO6npmn6mdK7K9n6p1r+hPtMSctXylOT6ZKNJvauLI194LuSy3PXVrzAgGIfJtajVaPjtE8vzNsFP9od0P0quV64nmV9xNKTrJd0727vo9OzPvc6TfceSaj7lTEzXsqXWnRAGKTKXeo/AiPANcbxEuJGBG8XKESMOF1+i9yEqlfdB26X33LN50jvfoVIhJZwqEWJZX54ZK9Us2VNccb0k2x1+fYLNWzcpkhu0G9bJeBzXwfOayhkw80omK5kpo+1tlyL4ne/duWo9dgKj84jt76apQulbKfFJ/zu7oH36zpp+/u3qDPv+753jn6sWZa60p/Rzs8f9WF/tvpUojpUyYbIopKA9eValT065M6Svmdif4kQNo5jVqw/CcXNkMxLLfrh981iPf18fb78mIMq4kA3Iq8PGh7jt7/+O3h3D9MfSDEhqayUCUmiTEDsxblVpn4cT1xNzOc4pcpJsi+nmOL2dqhBXU2oHuruUgsmOiXEy+TyVWpWBnh4l0ycPsIV4pYZYem61HNsP0nQzNy2LWrOJ6TjkS0W27RhRKk1mOzWoZIg3KDUVF2IUC3jOhEfs9iWerbTgbPZGKV+UtK55D7KbM6SUKr2OlJBNkyvLxA9CGp6nonOK3EQRmWxWRYpsKZBerPO3gEtHn/rxgUAnHZvev9MHugHVWo1csUgmn2P76KiKiEv0sVytsHxoSPUSWaz7n3p+tB0iidMldYKkjpSEhEmqoRSOS4pwvdWkWm+o3yVKUTKFXC7YGFlvAAAa1ElEQVTU808MNiEWsSLGQtoSB4C4/UwiiVrIP0Nqa0JMRewjlRonUXOJrkrtW5QrsW6ywaZ8gVd87YuES5cS5krYdlZFUMRu8MwIqWYTlByJIgoBUdzU44EH7lXGozwKxCBOoo8S0Ur6Rsy8UqLRTqmZ5VrpvKP2lITMTulSS79DTauzj4WybmaRncdjClZnncrsvhtzYfT42Ike+VUkzs6246ZtgCpnkcoeSMwKdetJxoYfUCgUWb5iFY6kSRpSIB+rqOD+/NqvCYjc2lW/QZewyNFRrnvH2+kf3sxySXGR5lmmhaciErbK9U4mOwTTJzRbiWcYUUiamcSEgM5sFJJmNFWp4GQzNP0W2WKBcrWqPGSSe2v7ftsDvTDLIH1+dJKPGaNWUkgi3GyWmhT5iT9YPmhJQWtTFb/nbXtBr39hUJs563wEpDOEnX6rc4NXBORRvtJIT3qE1JiaTUIkDSonDQ/Hx9XS7O3ro16vq5Qq9TB9HHixHiUE+msagb1CYOf7t73zdezf4kAybYdas6HUa2X/k59tcci4rkqxSSKIi/OVOlw7yUdK5JS7zpcawG7K9ZpyZIkTS4x2IXb5bIa8pLZKVGUBXhJJk0bDSRS1HVVQ0Typ80jq/STylMQdhaxIlBSl5iZRESEQbujy0FSd8tAQK888k0Ne/efQPyg5z0mevRANU+pqpAIzsRIlNU4ifkmgL2T9/Xer9EipV7EdG8/zMCXrwDJVCmrymrEpdv597rX3WBGQzhSrudKpFpqApClQneOdTap2Vfjd+fcFWH57fcrk3mvPv0ST2+QxNUHV8jJEvU0K42OWifpdbz+W6SiSndRbagKy1xPxaA8ge4AI4Il6CpVJNn7p80xefRVLahWKzQaWKGGJlJpMIklIPkntiYjUxpWkwMwkW7Szh9obhnxUVGAKpSJ1r0kgG60Uiku4NZTcXVMpgCyoAdhOWUq2uFkpGxLyF0nNTIZWFKicX4mE+GGglI6koaDkxKfpTo92Hvbb702nL+x+BLsMw0o6zF5EQJKH/s4+3Jk0hPbzzZINKCmglDC/8khKQy0xrNTzL2inLu23s6AvXCPw6BCYTiVLTbo0fTb5PfUgCh+R/S5XLCh7st5s4mZcIt8nk9iXi/rVaRqnDq3UYJ7ejySlwLJU9FxlC0qtmaSpibG9QAROojdSZydpbSrlrJ3+qlIwI1T6lNMmmEJCJF9CFNwk7UqEPiJxTjZM6vkurm9WeN3XvwYibZ0pgTRmVUUpEtaQlEGJoSTPWFP+l7qojZDhzZtUmprnNVStoXRGl8eCkA9zukh4xlGlUs/aKXm78l89UgKinv8dzQ3TBZ0ep9OoT+zexPBdaCN+LqWtzmubq5N85zj3RY3KrjB5rM7VefzUgdlOuJ7mpkl6roFp2sqGkxqQA1cfjCOqm1ZCQOaq39nfNrL9PgIim4Lq5C27zaYNDF/8dUavvoZDpXC0UaFlRXg2NKUY3TBnitAkEKIiApITqyrSZjLqpj1oCQEpdpWYqlbI5nI0Wi1VGCdSnvmMSLAm+cEL8UpqDZJwndqA1BiS2F3qxZKdsCVpOiJHaVl4QUCtUVcewEI2p+Q4F7MHcL5525c3+Ux+/sxVTEdBkieKimBJR9ZypaIeMCo6IsWjJdHelzZlSb2CfmkEFiMC0ylEs/a/ZENM7hUh7JJyKgao5weqqFP2P+l3spD790LP1061ajs9/2aeH/LMkHTjbCFPNp9jUhQHRQwhn8eW9F1fBF0WZiRJrZmtBCWSaIgQkeRikppMSc1K5niaWEltiNKAk5QqqfPLc1+rRfmEwznvPz8K2RK1FhRsafjYHpfK6kpqm9qJatM1gxIiadSqioBs3bpF1VY6Epm2DPU34R+dhmtCPjqMf6kd2osakE7iMXsWOiP1nQRkoUlH53V2EiQhG519OdL0sbTgOx3rviQge4LN3hCR2cd/2NxP89QkTU+iHCKkIzUfBxywOqkZNBJhkr1IvliYG3aOs+7XBEQFVqWhbSsi6wQYQQNuv4PrPvghlm4fZZVo4Id1fCuSBrCEQkpCC0f9Ey+GZFtJaVmyIXSGoVOshHnKjSD1HyKJKMom4o0OwkCpJonk76NPwtm7daA23U4C0q4BSYuZ0xtWIh4iASkPDklHyBfy6gE8NpJIJi7aCMgewD/XhrQ3G9BOm68iwDMEUt6bXVQsZLezKVLiFUnyjJHNSVTAFsgA2AP49Ec0AvsMgaQAvb34pw3otCYr2ZVFRrPVainFPkmhleeFGM++KOgFIoM7kxyzzy70cXpgJVQyXaw+44CbiYKIsRxhObZS5BNHlpvLKoeI/Nys1slbC/j8UFKkdqK2pwhIsp+2Y1/KMSPkSIlDtAVJVG2d2AzyTDcdxmKb0aF+zvjgezHXHEYNl4xZwqiLKqPUvaRcIxVXSSczEdpI8vhDpEv2Aw+sU5LPQkBsx1L9ksRSTL3c03ZCu0ZDyQK3xWrmIg+PxbKZHQFJj7mrvz8W53wkx+iMgHQWyosSlUSSXGmD0MZrV+nQj+R8u/ts57Ne1v3sl1Kiar8ejQ0w3/GVw0T5TRLhCFmrfiukt2+AUqlLpV+lYjnKVvgjICH7NQFpp3aqsGpdVIriOplWiwe++BVaV91A1/B2+qS7bNxScqm+JfmfksYiCh1WW4kjUUKa1hOYjh4kG3IiqWcq8tGUOopI+l5YKvdONh2RGN2bIuS9unl2UriZiYCkBESuP220I9cvREQWuMjbulklDJkYr4vVgN2DFKzdEZCZB8qjnMU0AXunCdg5V1iIY6PRSKRTO15iVIkhEAoRWazz9yhh11/7I0FApdC2kxU6or6d+5+6dzIZFb1WTiPfTyIj8hSQBiNSJLxY7580bSk1qmalhKpnopGQOIn4K9VA06TerKuoUrFQTFT6OjIG/pArK3l+JfOfKKSlUoKJRp8iIEodSwaaMAmR0g1jEz+KmTRtNmdynP6v/wynHEXTkXhyTtV40IiVLPx0eWhbZXHGUEj2aaWZ1i5A37ZtWPWdkobCYsBKjZ7S+k502xQRUc+TDgKiDPA5QPtDEIR9Gd3f03WQRjzSaIf8npKStM/GriIgiRH+2N28M5GpGfIxG6OUhOwNAekkN6kMc3K8jn+qyY1EajOq9kMK0CXyIc1vFPFoO98lM3J/fv1REBDxZtTskIxhkg/rUK3DFddy98XfoHdigqLvId0VpAhNyfNJY6223Oe04OycIWhUz4lKtao2YXmI1eo11U9ANmRp5BZIu+gFe6VP3XYEJx2D+jXZIENfvAiuqhmQwsFiqaS8f2l6ws6ings2kAU78XzPztk5qg/bkPZi/5t59Mw1C+35C0O1zmTOpsUFRM/ecfAkxG8JmdYvjcAiRGBalnfn/U/tfu0bW3q+KKdLo6GiwCKPKt5V8T4n3un9u4hz72d959qExBk3s6Oo2glxuiW5REnvJGnYJlHYUKRsU7nmvb+SR3oEJQYfJ/K6onQlz/dExj1Ji04K0RPyEYhgr2XTNC0ahkkdGLMcjjrnRQy8+lVEuRjPLRL64sh0yNgSwUD1y1FmoQqATFe1Tz9flZc6aOHYNmHoq+bCmzdvolGvUZKaI+lJkoptq3rBROUoChP5YWV47iYF67GQmZ3LWH4sDfdHOm+zP58Wwsu6EltFnm1pcXW5XE7w6lAT64yU7O25O7+/U2pc+43ZRHB2Lc0jOf+cx28HbDsJiCI5cSJnPzAwyODQErXepB9WJptT/YakR5ciIpqAPJIpeIw/264yDH1pPCSdwqUxukdWdowdO6hdcx2jV19H85576W7U6XWlS25NKVU42Tzlahnbbbf4nZWCleqmz3XFHfa9Kknb3Wu+G30+Jj3f9zsKPjrqWFJ5t7ZMbHozpf/tyBkTucLF/OpsBDUXDvPNT2e6wlzfn09lRB7sD0/hm0kJ7DzmXOdKRBT239f863v3Y5tvfuZDZr7z7+3x5zv/4/39vcVnX34/lZFN1/9MCm07oq1SFOa4uzr/pAzoxfpqe+Snh5/iNrP/JDXU7SiD/LiT6riY/rsnIPPvf48efyUf47cwJP1KGg22a0BU/Uco8vjSD8jEzOQZqzcJukuM2AYjVkw01Mez3/LXcOgxkMkTZm0C0yETOclwpbhdUtTanYmkqD3RRJ1J+VNgKCXNdhRO4RhRq1WZGB+lPDWhitIFQ2neOV27EEmj1yhJLWp3QflDrsDH256WplgJ2RLykc1m1T/5WRwHtVqNZlPkhpKMjk7CMt/+sie47pwalczvbLIwF/HYEyI0+/oedr2qyaDUAcm4YpUuKhK73T199PX1UyiWdo6MpAPq3PT2ZJCP08/s3xGQdv4lkoZiZpQnoeb7ZDOi1N1SJITtO1j79f9m5Ne/YZn0vpBNpV4nY9k4jnSarSkt8fbemvy3Mw1rJ+uu45e0Gdp06GzuGZ7vBplvM9jd9xMitJN+Qvva0wdI0uas87Wzxz/VI1+oKpaFvyuUJ3Q3r/nmZz7kdvf95LGVPL52JrzpNT08MrIzCWkXpS9YFdLez99898d8Z5hvfub7/nzn39vjz3f+x/v7e4vPvvy+un869r/p5MVpZbmZ/Pu5cJ5JvJ3vLn68z9Kju77Ef9dRg9aWrJ1JApXnhzLHkhPMetYkeepp49C5r2G++2e+9bG7kSmiobJlhICkgizJrFqhNCk1aVSaZLt7qTkOW6OAra7JU89/Cf1PPSWR23W7wc6qRsDS5FFqRBWpkHTt9shlhNOyu9MERO3ayuboJCCCSBD61KplGo26IiGS5idRt7jtxRdMFCER59MuakAe3Yw+um/NayQ/usPu0bfSDIM0syAlIZJxkkZ/hHxIuntapJ52Kk/Ty/foRLv40DQpnEMVbK61uTcRkPQSOo8rafFJJBEcx1WpVqViF6VSN9lcZ7PBWXtUe/ntzdgfD9/dzwmI7D6+hD0gFkHFZPNo2eqvOAS40sl6cgLuvZctv7mFh26/nXhsgmIrxpQUFkeOkWp1p5rh7f22vffOTP2MYZgY/0nO3kJ5oOW8M53CZ645ud40LWHuq0s+83DZ3sfDovxjuoZ0s5zbAJJFmnaUn/2Jnb2Rs99NvL1pzugfE2J6LBqBPUegMxo9o/6X7H/pPjhX5DBxxCzs/r3no9w3n1TPD6WsN3P8mRZ5icd/56fbTMrvdJ3NPClYu9v/5Kx708dACIMRJvWcUguUdn9PAhiJ6qWdyVOLoZHNctQzT6PvhGNhzWFQyhIatlLCErtBqQmmer7ipLQTAiIvESpIiE67lETWVuI9UjK9yVspnW27leKAMPCp16uqTq/ZaKr+INItvbM7udSU/qFe85G9NBKRXk9KCvbl9c2VYtZJWmV9iOCKXItK/ZM0QGWwJwX8862v+a6981xzRUIe9tx9hNJTswnOTsczUOn8YkdKtCeXy1MqdpOX2qrOepD92ME4L/7xfKtyviMs4PuJ99jHkCKwlplEQSyQH6sqgy7GCT2U+nvkS0EEBC3YNgL3PUBzyzCNRu1hm+z0pps6fnYa484Gvdp2FsiBJleS6J93PkB2npCH06MZScIZScEFnMQ/8lPPFwFJxB13vYT0/P2RLxA9vL1CYC73yk7b8U59dhJD8WHm9gLt33s18Mfgy8nzY+cdZvZ+8zACMq381JZ8n6nKnvOK9mUEhNjCNHOKQHRGshO/jHRCt8j19JJ71rOkkh6kKDzjqs12suXhFkuKZAiFEV8zQfthKulXVrsHYVt3KFUanJG8T42DufBLuxSmLAWl6CSqmX6rpbz5qg6pLXDzGEzlHh9itrk3u8/GbCN8vvnb4xPv5oNpKlOnsZ6SIflbZ4G6HCYlcJ3pWI/2OmaPb1fRoLlwSKM3uzv3nCmg080HhYC47ZSzXJLOr4o6krTGSOTDRSjjj/i1X0dAxHRL2gOJ2ISQDAPbSWpBRGpP5V4mb+KHTRxbdiafqFXDFDWUTBECJ4m3JkeZkXWcnvRZj7jZKTvzVQHNp9IwH6Oe7/u7rKKekz0lY0yHpDbqxe5Fnyd+Ne/87OXuMN/8PSy+9kc2f/Ot7/ngnW9+5vv+fOff2+PPd/7H+/t7i8+CfX8P9j+F/SLf/+RBuVsLatabs71d05GkBVjIbaKhzizjSJsDypyKPFB679o2gedh5/KpKJWy8yR405CPAllZp3KM9nJQ/ZamGxe3x9bh7JuhHbNSnJV8a2JHyDszvUNSfGYK0VWEYQFkjDqN7PmK3Pe1f3p2lGVXEQl1p7ZVxNLv7AkBmG9VzkewOse/WzKxixPt/vjSYDjEbNuQcmsFvnQ3d6bTz3Z9/Z1G3HyjfPy+v18TELnVWwSYqsu58udgx2laUZK96gcRpivye9AIPWnm2lbWS1QoMuQfUQDj8eQsU9cy42R5+Cp72MWmxuuM9ybVnn78LtF9f2WPNoVuT9bC7jbw5Fk3K4TVOVw9f/t+8vUZ9nsE9vz+3anN56InH3M+P3a3qc0FtBjyu1lB8xmw8xmAu1uc8vwOEMnddiVKW4U36YhuJI0JMfHbKlRiEUR+TN5SleO0GgFGKfEwO0oVLVG5ErtC1U4KoYnaRfJW0pfwYenYYm/sHHLb6aE8q0Kzo5Hhfn/bLcgA/hBpYX+4gSU2a8KfY7X8RGp3PlK4s9G3fztQ9msCItPnhZIbaChSoWhGGJHo55mgZPcSlSBVSCZ/bbWXl/ql/dFZRt/Mhvpw675zA0oCCAusgjWrDiBxqM9c98wGn4xqdsB4wfLH/nB3+W7PtK+L0OdrV7prB/Hsx3r6+84uyIVrg/nYTOB8Bsp8Z9kbA0bdKXspQjDf9e3v7+8tPvv6+4pSTOfFJGgnRl97v0utw3YhSNI4LvmcTkEVm7tjP5nDFzL7/npYPc18Xpj5IojzRch2ewOlGQsPp0DJCjDwI+lfArZhq5Rs9bSWMYt8viPpWO1IidRimJGI9atvSk1IwmCS92NpGdO2I+QQaX2IKsGXr8xJQmYuPqW+kYqQzKxZJW+8D18Pj8Ds2cl2Jk579p1H86n5nl9zXYd85w91fY9mTPN9Z2bMCQERRTSxI01zRhJcloksSXGYtzer9g/p3pYuOk1A5sN7n72fToWIYBH7uLZsGNJYqp1/ZVpIBxB5W9q4TdebtxlJFMSYIsPb+drj/aAjBLbnLrjHFos5rnXXl5ISkNmXsBsP/GN7tfpoewX93DO72wiKRlwjsNgQ2OX+vaudcRHvf4/o+THLDupcVwv1/GtnPewUg2mPSeU3qD4vJi2/pZoCSlG4Up+ypMhDlDNFclc8kfKliNiM8VRExUC16RUd3tkEpG33iYszdWw+nIAIOAkoUuuhahw6jMudoEu7yu3D+3Q+I39Xp3605OWRDCWMEnzkNZczKa3/SN+f7oXV7k9j7QLXR3IN+/KzKVHa1RwoKiWpeB2O7DCUAvuOb+yW3GoCsi/nb95jd9CAdn1Dp0dHFCoSn78q6+kMaKSTuseEY95L0R/QCGgENAIaAY2ARuAPhsCesp+5Isry8E8zGJL3075QSQqW0nmeqQvpCHTsbHf8wQarT6QReJiQxv4MyX6dgrU/A6+vXSOgEdAIaAQ0AhoBjYBGQCOwGBHQBGQxzroes0ZAI6AR0AhoBDQCGgGNgEZggRDQBGSBgNen1QhoBDQCGgGNgEZAI6AR0AgsRgQ0AVmMs67HrBHQCGgENAIaAY2ARkAjoBFYIAQ0AVkg4PVpNQIaAY2ARkAjoBHQCGgENAKLEQFNQBbjrOsxawQ0AhoBjYBGQCOgEdAIaAQWCAFNQBYIeH1ajYBGQCOgEdAIaAQ0AhoBjcBiREATkMU463rMGgGNgEZAI6AR0AhoBDQCGoEFQkATkAUCXp9WI6AR0AhoBDQCGgGNgEZAI7AYEdAEZDHOuh6zRkAjoBHQCGgENAIaAY2ARmCBENAEZIGA16fVCGgENAIaAY2ARkAjoBHQCCxGBDQBWYyzrsesEdAIaAQ0AhoBjYBGQCOgEVggBDQBWSDg9Wk1AhoBjYBGQCOgEdAIaAQ0AosRAU1AFuOs6zFrBDQCGgGNgEZAI6AR0AhoBBYIAU1AFgh4fVqNgEZAI6AR0AhoBDQCGgGNwGJEQBOQxTjreswaAY2ARkAjoBHQCGgENAIagQVCQBOQBQJen1YjoBHQCGgENAIaAY2ARkAjsBgR0ARkMc66HrNGQCOgEdAIaAQ0AhoBjYBGYIEQ0ARkgYDXp9UIaAQ0AhoBjYBGQCOgEdAILEYENAFZjLOux6wR0AhoBDQCGgGNgEZAI6ARWCAENAFZIOD1aTUCGgGNgEZAI6AR0AhoBDQCixEBTUAW46zrMWsENAIaAY2ARkAjoBHQCGgEFggBTUAWCHh9Wo2ARkAjoBHQCGgENAIaAY3AYkRAE5DFOOt6zBoBjYBGQCOgEdAIaAQ0AhqBBUJAE5AFAl6fViOgEdAIaAQ0AhoBjYBGQCOwGBHQBGQxzroes0ZAI6AR0AhoBDQCGgGNgEZggRDQBGSBgNen1QhoBDQCGgGNgEZAI6AR0AgsRgQ0AVmMs67HrBHQCGgENAIaAY2ARkAjoBFYIAQ0AVkg4PVpNQIaAY2ARkAjoBHQCGgENAKLEQFNQBbjrOsxawQ0AhoBjYBGQCOgEdAIaAQWCAFNQBYIeH1ajYBGQCOgEdAIaAQ0AhoBjcBiREATkMU463rMGgGNgEZAI6AR0AhoBDQCGoEFQkATkAUCXp9WI6AR0AhoBDQCGgGNgEZAI7AYEdAEZDHOuh6zRkAjoBHQCGgENAIaAY2ARmCBENAEZIGA16fVCGgENAIaAY2ARkAjoBHQCCxGBDQBWYyzrsesEdAIaAQ0AhoBjYBGQCOgEVggBDQBWSDg9Wk1AhoBjYBGQCOgEdAIaAQ0AosRAU1AFuOs6zFrBDQCGgGNgEZAI6AR0AhoBBYIAU1AFgh4fVqNgEZAI6AR0AhoBDQCGgGNwGJEQBOQxTjreswaAY2ARkAjoBHQCGgENAIagQVCQBOQBQJen1YjoBHQCGgENAIaAY2ARkAjsBgR0ARkMc66HrNGQCOgEdAIaAQ0AhoBjYBGYIEQ0ARkgYDXp9UIaAQ0AhoBjYBGQCOgEdAILEYENAFZjLOux6wR0AhoBDQCGgGNgEZAI6ARWCAE/j9XcehZUQmPf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4847C1-825C-4E02-BFAD-C4A42106B749}"/>
              </a:ext>
            </a:extLst>
          </p:cNvPr>
          <p:cNvSpPr txBox="1"/>
          <p:nvPr/>
        </p:nvSpPr>
        <p:spPr>
          <a:xfrm>
            <a:off x="155575" y="5207933"/>
            <a:ext cx="8795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effectLst/>
                <a:latin typeface="Roboto" panose="02000000000000000000" pitchFamily="2" charset="0"/>
              </a:rPr>
              <a:t>Подать заявку на вступление в Клуб можно, отсканировав </a:t>
            </a:r>
            <a:r>
              <a:rPr lang="en-US" sz="2800" b="1" i="0" dirty="0">
                <a:effectLst/>
                <a:latin typeface="Roboto" panose="02000000000000000000" pitchFamily="2" charset="0"/>
              </a:rPr>
              <a:t>QR-</a:t>
            </a:r>
            <a:r>
              <a:rPr lang="ru-RU" sz="2800" b="1" i="0" dirty="0">
                <a:effectLst/>
                <a:latin typeface="Roboto" panose="02000000000000000000" pitchFamily="2" charset="0"/>
              </a:rPr>
              <a:t>код:</a:t>
            </a:r>
            <a:endParaRPr lang="ru-RU" sz="2800" b="1" dirty="0">
              <a:latin typeface="Calibri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4BFF85-E407-4BF0-BFFA-1A1B36D32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27"/>
            <a:ext cx="1396105" cy="755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5A1365-B4F6-4577-AD1E-623AD26C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05" y="160338"/>
            <a:ext cx="1658256" cy="713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C693C-409B-1653-92D9-46143F8EB3B0}"/>
              </a:ext>
            </a:extLst>
          </p:cNvPr>
          <p:cNvSpPr txBox="1"/>
          <p:nvPr/>
        </p:nvSpPr>
        <p:spPr>
          <a:xfrm>
            <a:off x="3642864" y="511512"/>
            <a:ext cx="81317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ЦПЭ ведет каталог экспортеров Приморского края, продвигает его на всех международных мероприятиях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143B7-AF44-DAEA-024F-3A8672B7AD04}"/>
              </a:ext>
            </a:extLst>
          </p:cNvPr>
          <p:cNvSpPr txBox="1"/>
          <p:nvPr/>
        </p:nvSpPr>
        <p:spPr>
          <a:xfrm>
            <a:off x="1157532" y="3853301"/>
            <a:ext cx="66979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ЦПЭ регулярно проводит открытые заседания Клуба экспортеров Приморского края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333AF76-64D3-C72F-ABD3-B79C8BFFB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9819" y="3285269"/>
          <a:ext cx="3184804" cy="318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1190282" imgH="1190303" progId="Acrobat.Document.DC">
                  <p:embed/>
                </p:oleObj>
              </mc:Choice>
              <mc:Fallback>
                <p:oleObj name="Acrobat Document" r:id="rId5" imgW="1190282" imgH="1190303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333AF76-64D3-C72F-ABD3-B79C8BFFB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9819" y="3285269"/>
                        <a:ext cx="3184804" cy="318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3D1F77A-C5F7-9BAB-C8A9-9B6AA2AAB57D}"/>
              </a:ext>
            </a:extLst>
          </p:cNvPr>
          <p:cNvSpPr txBox="1"/>
          <p:nvPr/>
        </p:nvSpPr>
        <p:spPr>
          <a:xfrm>
            <a:off x="2979024" y="1866144"/>
            <a:ext cx="8795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effectLst/>
                <a:latin typeface="Roboto" panose="02000000000000000000" pitchFamily="2" charset="0"/>
              </a:rPr>
              <a:t>Подать заявку на включение Вашей компании в Каталог можно, отсканировав </a:t>
            </a:r>
            <a:r>
              <a:rPr lang="en-US" sz="2800" b="1" i="0" dirty="0">
                <a:effectLst/>
                <a:latin typeface="Roboto" panose="02000000000000000000" pitchFamily="2" charset="0"/>
              </a:rPr>
              <a:t>QR-</a:t>
            </a:r>
            <a:r>
              <a:rPr lang="ru-RU" sz="2800" b="1" i="0" dirty="0">
                <a:effectLst/>
                <a:latin typeface="Roboto" panose="02000000000000000000" pitchFamily="2" charset="0"/>
              </a:rPr>
              <a:t>код</a:t>
            </a:r>
          </a:p>
          <a:p>
            <a:pPr algn="ctr"/>
            <a:r>
              <a:rPr lang="ru-RU" sz="2800" b="1" dirty="0">
                <a:latin typeface="Roboto" panose="02000000000000000000" pitchFamily="2" charset="0"/>
                <a:cs typeface="Arial"/>
              </a:rPr>
              <a:t>Или по ссылке: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PRIMEXPORT.RU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480101-16AE-FEC3-038D-A31290061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00443"/>
            <a:ext cx="2869194" cy="2825831"/>
          </a:xfrm>
          <a:prstGeom prst="rec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E537ABB-572E-9CEB-6DD1-510BE239DAF2}"/>
              </a:ext>
            </a:extLst>
          </p:cNvPr>
          <p:cNvSpPr/>
          <p:nvPr/>
        </p:nvSpPr>
        <p:spPr>
          <a:xfrm rot="10800000">
            <a:off x="3024769" y="2514007"/>
            <a:ext cx="727930" cy="4577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137D3D33-2299-24AF-697A-786C54D86564}"/>
              </a:ext>
            </a:extLst>
          </p:cNvPr>
          <p:cNvSpPr/>
          <p:nvPr/>
        </p:nvSpPr>
        <p:spPr>
          <a:xfrm>
            <a:off x="7344778" y="5704241"/>
            <a:ext cx="727930" cy="4577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1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F58E5F-4E4A-4CFE-BDD0-8F9F85473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8"/>
          <a:stretch/>
        </p:blipFill>
        <p:spPr>
          <a:xfrm>
            <a:off x="3530747" y="0"/>
            <a:ext cx="5130502" cy="1435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A39FFB-CEF8-49F7-A30E-47E7D017E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3" b="23254"/>
          <a:stretch/>
        </p:blipFill>
        <p:spPr>
          <a:xfrm>
            <a:off x="4425845" y="2563691"/>
            <a:ext cx="3340306" cy="25726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5411E6-6495-4CB5-8333-ACCDDE3C3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035149"/>
            <a:ext cx="12192000" cy="8228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65447B-90B5-4744-8C62-888911D0D442}"/>
              </a:ext>
            </a:extLst>
          </p:cNvPr>
          <p:cNvSpPr txBox="1"/>
          <p:nvPr/>
        </p:nvSpPr>
        <p:spPr>
          <a:xfrm>
            <a:off x="2262473" y="1575303"/>
            <a:ext cx="766705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0527E"/>
                </a:solidFill>
                <a:latin typeface="Arial" panose="020B0604020202020204" pitchFamily="34" charset="0"/>
              </a:rPr>
              <a:t>ЦЕНТР ПОДДЕРЖКИ ЭКСПОРТА ПРИМОРСКОГО КРАЯ </a:t>
            </a: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40527E"/>
                </a:solidFill>
                <a:latin typeface="Arial" panose="020B0604020202020204" pitchFamily="34" charset="0"/>
              </a:rPr>
              <a:t>г. Владивосток, ул. Тигровая 7, офис 403</a:t>
            </a:r>
            <a:endParaRPr lang="ru-RU" sz="1600" b="1" dirty="0">
              <a:solidFill>
                <a:srgbClr val="40527E"/>
              </a:solidFill>
              <a:latin typeface="ArialMT"/>
            </a:endParaRPr>
          </a:p>
          <a:p>
            <a:pPr algn="ctr"/>
            <a:endParaRPr lang="ru-RU" sz="2800" b="1" dirty="0">
              <a:solidFill>
                <a:srgbClr val="40527E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3863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гавань, полный, расположенные в ряд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09135FA9-8DBF-BB36-B09B-EC76EF674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6" t="115" r="17215" b="-182"/>
          <a:stretch/>
        </p:blipFill>
        <p:spPr>
          <a:xfrm>
            <a:off x="6425630" y="-1744"/>
            <a:ext cx="5765402" cy="6853982"/>
          </a:xfrm>
          <a:prstGeom prst="rect">
            <a:avLst/>
          </a:prstGeom>
        </p:spPr>
      </p:pic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62DD747A-34ED-BFC9-4DF7-BD183E996D1D}"/>
              </a:ext>
            </a:extLst>
          </p:cNvPr>
          <p:cNvSpPr/>
          <p:nvPr/>
        </p:nvSpPr>
        <p:spPr>
          <a:xfrm>
            <a:off x="5360238" y="-11113"/>
            <a:ext cx="4372128" cy="1764023"/>
          </a:xfrm>
          <a:prstGeom prst="parallelogram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>
            <a:extLst>
              <a:ext uri="{FF2B5EF4-FFF2-40B4-BE49-F238E27FC236}">
                <a16:creationId xmlns:a16="http://schemas.microsoft.com/office/drawing/2014/main" id="{C8469F99-B421-BB45-B8D8-4095C1557414}"/>
              </a:ext>
            </a:extLst>
          </p:cNvPr>
          <p:cNvSpPr/>
          <p:nvPr/>
        </p:nvSpPr>
        <p:spPr>
          <a:xfrm>
            <a:off x="-1449049" y="1706381"/>
            <a:ext cx="10879967" cy="5146621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DDB6F685-5637-06E8-B8ED-756E96271381}"/>
              </a:ext>
            </a:extLst>
          </p:cNvPr>
          <p:cNvSpPr/>
          <p:nvPr/>
        </p:nvSpPr>
        <p:spPr>
          <a:xfrm>
            <a:off x="-199869" y="1706380"/>
            <a:ext cx="9531244" cy="93061"/>
          </a:xfrm>
          <a:prstGeom prst="parallelogram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ED258CCF-9B83-6704-7970-CB688502A6C9}"/>
              </a:ext>
            </a:extLst>
          </p:cNvPr>
          <p:cNvSpPr/>
          <p:nvPr/>
        </p:nvSpPr>
        <p:spPr>
          <a:xfrm rot="6240000">
            <a:off x="8051404" y="67760"/>
            <a:ext cx="3172918" cy="162393"/>
          </a:xfrm>
          <a:prstGeom prst="parallelogram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0BCC22-911D-8CBA-669E-A6F77E2FA57B}"/>
              </a:ext>
            </a:extLst>
          </p:cNvPr>
          <p:cNvSpPr txBox="1"/>
          <p:nvPr/>
        </p:nvSpPr>
        <p:spPr>
          <a:xfrm>
            <a:off x="334701" y="62554"/>
            <a:ext cx="7318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Calibri"/>
              </a:rPr>
              <a:t>ОСНОВНЫЕ ФУНКЦИИ ЦЕНТРА:</a:t>
            </a:r>
            <a:endParaRPr lang="ru-RU" b="1" dirty="0"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276F02-9F8C-CA8B-5F30-21FA3E22FE56}"/>
              </a:ext>
            </a:extLst>
          </p:cNvPr>
          <p:cNvSpPr txBox="1"/>
          <p:nvPr/>
        </p:nvSpPr>
        <p:spPr>
          <a:xfrm>
            <a:off x="150745" y="432495"/>
            <a:ext cx="96149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cs typeface="Calibri"/>
              </a:rPr>
              <a:t>Оказание услуг действующим и начинающим экспортерам Приморского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cs typeface="Calibri"/>
              </a:rPr>
              <a:t>Популяризация экспортной деятельности среди населения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cs typeface="Calibri"/>
              </a:rPr>
              <a:t>Увеличение страновой диверсификации экспорта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cs typeface="Calibri"/>
              </a:rPr>
              <a:t>Рост экспортной составляющей в структуре ВЭД Приморского края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9DA9E-FCAE-EDCB-BD4F-D761C98C6F6F}"/>
              </a:ext>
            </a:extLst>
          </p:cNvPr>
          <p:cNvSpPr txBox="1"/>
          <p:nvPr/>
        </p:nvSpPr>
        <p:spPr>
          <a:xfrm>
            <a:off x="449941" y="1890667"/>
            <a:ext cx="53258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  <a:latin typeface="Calibri"/>
                <a:cs typeface="Arial"/>
              </a:rPr>
              <a:t>УСЛОВИЯ ПОЛУЧЕНИЯ УСЛУГ: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F7FAC3-C9E4-7F1F-AC7C-B87A534A9A0B}"/>
              </a:ext>
            </a:extLst>
          </p:cNvPr>
          <p:cNvSpPr txBox="1"/>
          <p:nvPr/>
        </p:nvSpPr>
        <p:spPr>
          <a:xfrm>
            <a:off x="16864" y="2748821"/>
            <a:ext cx="6964804" cy="522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0012F0-CFDE-7515-E35B-2F386E5F6A38}"/>
              </a:ext>
            </a:extLst>
          </p:cNvPr>
          <p:cNvSpPr txBox="1"/>
          <p:nvPr/>
        </p:nvSpPr>
        <p:spPr>
          <a:xfrm>
            <a:off x="150745" y="2574144"/>
            <a:ext cx="8366407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600"/>
              </a:spcBef>
              <a:buClr>
                <a:srgbClr val="E04E39"/>
              </a:buClr>
            </a:pPr>
            <a:r>
              <a:rPr lang="ru-RU" dirty="0">
                <a:solidFill>
                  <a:srgbClr val="002060"/>
                </a:solidFill>
                <a:cs typeface="Calibri"/>
              </a:rPr>
              <a:t>Центр поддержки экспорта оказывает услуги при соблюдении следующих основных условий:</a:t>
            </a:r>
          </a:p>
          <a:p>
            <a:pPr marL="285750" indent="-285750">
              <a:spcBef>
                <a:spcPts val="1600"/>
              </a:spcBef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cs typeface="Calibri"/>
              </a:rPr>
              <a:t>Компания зарегистрирована на территории Приморского края</a:t>
            </a:r>
          </a:p>
          <a:p>
            <a:pPr marL="285750" indent="-285750">
              <a:spcBef>
                <a:spcPts val="1600"/>
              </a:spcBef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cs typeface="Calibri"/>
              </a:rPr>
              <a:t>Входит в реестр субъектов малого и среднего предпринимательства (сайт ФНС)</a:t>
            </a:r>
          </a:p>
          <a:p>
            <a:pPr marL="285750" indent="-285750">
              <a:spcBef>
                <a:spcPts val="1600"/>
              </a:spcBef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cs typeface="Calibri"/>
              </a:rPr>
              <a:t>Нет задолженностей по уплате налогов, сборов, страховых взносов, пеней , штрафов,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284779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1036487" y="4648884"/>
            <a:ext cx="600526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E5E"/>
                </a:solidFill>
                <a:cs typeface="Arial"/>
              </a:rPr>
              <a:t>Услуга оказывается самостоятельно либо в период оказания комплексных услуг</a:t>
            </a:r>
            <a:endParaRPr lang="ru-RU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223473" y="2998570"/>
            <a:ext cx="70333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400" b="1" dirty="0">
                <a:solidFill>
                  <a:srgbClr val="E04E39"/>
                </a:solidFill>
                <a:latin typeface="Calibri"/>
                <a:cs typeface="Arial"/>
              </a:rPr>
              <a:t>КОНСУЛЬТИРОВАНИЕ ПО УСЛОВИЯМ ЭКСПОРТА ТОВАРА (РАБОТЫ, УСЛУГИ) НА РЫНОК СТРАНЫ ПОТЕНЦИАЛЬНОГО ИНОСТРАННОГО ПОКУПАТЕЛЯ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18229" y="2189496"/>
            <a:ext cx="3936123" cy="4001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D4E89-910D-7626-E24E-D6F34089AE10}"/>
              </a:ext>
            </a:extLst>
          </p:cNvPr>
          <p:cNvSpPr txBox="1"/>
          <p:nvPr/>
        </p:nvSpPr>
        <p:spPr>
          <a:xfrm>
            <a:off x="1432432" y="1454393"/>
            <a:ext cx="81132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услуг от предпринимателя требуется официальная заявка, анкета и подписанное соглашение об оказании услуг с Центром</a:t>
            </a:r>
          </a:p>
        </p:txBody>
      </p:sp>
    </p:spTree>
    <p:extLst>
      <p:ext uri="{BB962C8B-B14F-4D97-AF65-F5344CB8AC3E}">
        <p14:creationId xmlns:p14="http://schemas.microsoft.com/office/powerpoint/2010/main" val="395584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6E086-F0C9-F7DA-3CB7-A8F4E868E03F}"/>
              </a:ext>
            </a:extLst>
          </p:cNvPr>
          <p:cNvSpPr txBox="1"/>
          <p:nvPr/>
        </p:nvSpPr>
        <p:spPr>
          <a:xfrm>
            <a:off x="4944752" y="0"/>
            <a:ext cx="8422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E5E"/>
                </a:solidFill>
                <a:latin typeface="Calibri"/>
                <a:ea typeface="+mj-lt"/>
                <a:cs typeface="+mj-lt"/>
              </a:rPr>
              <a:t>КОМПЛЕКСНЫЕ УСЛУГИ</a:t>
            </a:r>
            <a:endParaRPr lang="ru-RU" sz="54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636494F-4EBD-D0E3-86FC-E725BA4B33D9}"/>
              </a:ext>
            </a:extLst>
          </p:cNvPr>
          <p:cNvCxnSpPr/>
          <p:nvPr/>
        </p:nvCxnSpPr>
        <p:spPr>
          <a:xfrm flipH="1">
            <a:off x="341700" y="1834163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A527044-EF90-5F14-625E-697060A82067}"/>
              </a:ext>
            </a:extLst>
          </p:cNvPr>
          <p:cNvCxnSpPr/>
          <p:nvPr/>
        </p:nvCxnSpPr>
        <p:spPr>
          <a:xfrm flipH="1">
            <a:off x="4151390" y="1834160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095B29-B8AC-2572-B8FC-4FFB8F22073D}"/>
              </a:ext>
            </a:extLst>
          </p:cNvPr>
          <p:cNvCxnSpPr/>
          <p:nvPr/>
        </p:nvCxnSpPr>
        <p:spPr>
          <a:xfrm flipH="1">
            <a:off x="7935442" y="1834160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07BED5A-73F7-415E-C0D3-6F84DC629717}"/>
              </a:ext>
            </a:extLst>
          </p:cNvPr>
          <p:cNvCxnSpPr/>
          <p:nvPr/>
        </p:nvCxnSpPr>
        <p:spPr>
          <a:xfrm flipH="1">
            <a:off x="11841715" y="1834161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E288AB-AD04-F044-FE4A-CD140B6968B9}"/>
              </a:ext>
            </a:extLst>
          </p:cNvPr>
          <p:cNvSpPr txBox="1"/>
          <p:nvPr/>
        </p:nvSpPr>
        <p:spPr>
          <a:xfrm>
            <a:off x="3171422" y="1585711"/>
            <a:ext cx="7539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sz="9600" b="1">
              <a:solidFill>
                <a:srgbClr val="002E5E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D45D0-D8C2-9DBA-E865-160BE2CF0C1E}"/>
              </a:ext>
            </a:extLst>
          </p:cNvPr>
          <p:cNvSpPr txBox="1"/>
          <p:nvPr/>
        </p:nvSpPr>
        <p:spPr>
          <a:xfrm>
            <a:off x="2886275" y="1449536"/>
            <a:ext cx="1222350" cy="178510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rgbClr val="E6E6E6"/>
                </a:solidFill>
                <a:cs typeface="Calibri"/>
              </a:rPr>
              <a:t> </a:t>
            </a:r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B49D6-08B5-4130-0D1A-41DDD193FCE6}"/>
              </a:ext>
            </a:extLst>
          </p:cNvPr>
          <p:cNvSpPr txBox="1"/>
          <p:nvPr/>
        </p:nvSpPr>
        <p:spPr>
          <a:xfrm>
            <a:off x="410513" y="1832556"/>
            <a:ext cx="20069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E04E39"/>
                </a:solidFill>
                <a:ea typeface="+mn-lt"/>
                <a:cs typeface="+mn-lt"/>
              </a:rPr>
              <a:t>ПОИСК ИНОСТРАННОГО</a:t>
            </a:r>
            <a:endParaRPr lang="ru-RU" sz="2000" dirty="0">
              <a:solidFill>
                <a:srgbClr val="E04E39"/>
              </a:solidFill>
              <a:cs typeface="Calibri"/>
            </a:endParaRPr>
          </a:p>
          <a:p>
            <a:pPr algn="l"/>
            <a:r>
              <a:rPr lang="ru-RU" sz="2000" dirty="0">
                <a:solidFill>
                  <a:srgbClr val="E04E39"/>
                </a:solidFill>
                <a:ea typeface="+mn-lt"/>
                <a:cs typeface="+mn-lt"/>
              </a:rPr>
              <a:t>ПОКУПАТЕЛЯ</a:t>
            </a:r>
            <a:endParaRPr lang="ru-RU" sz="2000" dirty="0">
              <a:solidFill>
                <a:srgbClr val="E04E3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25169-22D4-476D-0C5E-35AF68538C65}"/>
              </a:ext>
            </a:extLst>
          </p:cNvPr>
          <p:cNvSpPr txBox="1"/>
          <p:nvPr/>
        </p:nvSpPr>
        <p:spPr>
          <a:xfrm>
            <a:off x="461027" y="3223907"/>
            <a:ext cx="172255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  <a:cs typeface="Calibri"/>
              </a:rPr>
              <a:t>Поиск и подбор иностранных покупателей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/>
              </a:rPr>
              <a:t>Создание либо модернизация сайта на иностранном языке (80/20)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/>
              </a:rPr>
              <a:t>Пересылка пробной продукции иностранным покупателям</a:t>
            </a:r>
          </a:p>
          <a:p>
            <a:endParaRPr lang="ru-RU" dirty="0">
              <a:solidFill>
                <a:srgbClr val="002E5E"/>
              </a:solidFill>
              <a:cs typeface="Calibri" panose="020F0502020204030204"/>
            </a:endParaRPr>
          </a:p>
          <a:p>
            <a:endParaRPr lang="ru-RU" dirty="0">
              <a:solidFill>
                <a:srgbClr val="002E5E"/>
              </a:solidFill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FBC7D-ECF4-A10C-AE40-2E5C9CA05922}"/>
              </a:ext>
            </a:extLst>
          </p:cNvPr>
          <p:cNvSpPr txBox="1"/>
          <p:nvPr/>
        </p:nvSpPr>
        <p:spPr>
          <a:xfrm>
            <a:off x="7140558" y="1475812"/>
            <a:ext cx="122235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4AC74-3A54-A54B-D4A0-F0F5EEFE67DC}"/>
              </a:ext>
            </a:extLst>
          </p:cNvPr>
          <p:cNvSpPr txBox="1"/>
          <p:nvPr/>
        </p:nvSpPr>
        <p:spPr>
          <a:xfrm>
            <a:off x="4188909" y="1803995"/>
            <a:ext cx="29516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E04E39"/>
                </a:solidFill>
                <a:cs typeface="Calibri"/>
              </a:rPr>
              <a:t>ОБЕСПЕЧЕНИЕ ДОСТУПА СМСП К ЗАПРОСАМ ИНОСТРАННЫХ ПОКУПАТЕЛЕЙ</a:t>
            </a:r>
            <a:r>
              <a:rPr lang="ru-RU" dirty="0">
                <a:cs typeface="Calibri"/>
              </a:rPr>
              <a:t>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E2B54-54E3-38B1-C1C7-BAACC88F7568}"/>
              </a:ext>
            </a:extLst>
          </p:cNvPr>
          <p:cNvSpPr txBox="1"/>
          <p:nvPr/>
        </p:nvSpPr>
        <p:spPr>
          <a:xfrm>
            <a:off x="4215147" y="3184838"/>
            <a:ext cx="2092817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  <a:cs typeface="Calibri" panose="020F0502020204030204"/>
              </a:rPr>
              <a:t>Перевод презентационных материалов на иностранный язык</a:t>
            </a:r>
          </a:p>
          <a:p>
            <a:pPr>
              <a:buClr>
                <a:srgbClr val="E04E39"/>
              </a:buClr>
            </a:pPr>
            <a:endParaRPr lang="ru-RU" sz="1400" b="1" dirty="0">
              <a:solidFill>
                <a:srgbClr val="002E5E"/>
              </a:solidFill>
              <a:cs typeface="Calibri" panose="020F0502020204030204"/>
            </a:endParaRPr>
          </a:p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поиск запросов </a:t>
            </a:r>
          </a:p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поиск МСП, удовлетворяющие запросу покупателя</a:t>
            </a:r>
          </a:p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342900" indent="-3429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пересылка пробной продукции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83B26-1E94-323F-D823-E916CF9AD2BA}"/>
              </a:ext>
            </a:extLst>
          </p:cNvPr>
          <p:cNvSpPr txBox="1"/>
          <p:nvPr/>
        </p:nvSpPr>
        <p:spPr>
          <a:xfrm>
            <a:off x="6174664" y="3148442"/>
            <a:ext cx="179934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  <a:cs typeface="Calibri" panose="020F0502020204030204"/>
              </a:rPr>
              <a:t>Сопровождение переговорного процесса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формирование или актуализация коммерческого предложения</a:t>
            </a:r>
          </a:p>
          <a:p>
            <a:pPr>
              <a:buClr>
                <a:srgbClr val="E04E39"/>
              </a:buClr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C3E70-24F4-DA4E-1973-D0626D67E404}"/>
              </a:ext>
            </a:extLst>
          </p:cNvPr>
          <p:cNvSpPr txBox="1"/>
          <p:nvPr/>
        </p:nvSpPr>
        <p:spPr>
          <a:xfrm>
            <a:off x="10972023" y="1443615"/>
            <a:ext cx="122235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FC644-8715-D77D-149C-77F9E1CFCE82}"/>
              </a:ext>
            </a:extLst>
          </p:cNvPr>
          <p:cNvSpPr txBox="1"/>
          <p:nvPr/>
        </p:nvSpPr>
        <p:spPr>
          <a:xfrm>
            <a:off x="8065701" y="2892450"/>
            <a:ext cx="2020372" cy="36933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  <a:cs typeface="Calibri" panose="020F0502020204030204"/>
              </a:rPr>
              <a:t>подготовка проекта экспортного контракта либо правовая экспертиза контракта </a:t>
            </a: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адаптация и перевод упаковки товара</a:t>
            </a: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 panose="020F0502020204030204"/>
            </a:endParaRP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расчет логистики экспортной поставки</a:t>
            </a: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 panose="020F0502020204030204"/>
            </a:endParaRP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 panose="020F0502020204030204"/>
            </a:endParaRPr>
          </a:p>
          <a:p>
            <a:pPr marL="216000" indent="-21600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консультирование по налогообложению, валютному регулированию и  контролю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D524E-1FE8-F6CD-9334-1081E7610441}"/>
              </a:ext>
            </a:extLst>
          </p:cNvPr>
          <p:cNvSpPr txBox="1"/>
          <p:nvPr/>
        </p:nvSpPr>
        <p:spPr>
          <a:xfrm>
            <a:off x="7995633" y="1864753"/>
            <a:ext cx="23208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E04E39"/>
                </a:solidFill>
                <a:cs typeface="Calibri"/>
              </a:rPr>
              <a:t>СОПРОВОЖДЕНИЕ ЭКСПОРТНОГО КОНТРАКТА</a:t>
            </a:r>
            <a:r>
              <a:rPr lang="ru-RU" sz="2000" dirty="0">
                <a:solidFill>
                  <a:srgbClr val="002E5E"/>
                </a:solidFill>
                <a:cs typeface="Calibri"/>
              </a:rPr>
              <a:t> </a:t>
            </a:r>
            <a:endParaRPr lang="ru-RU" sz="2000" dirty="0">
              <a:solidFill>
                <a:srgbClr val="002E5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A8578-07C2-E80E-CB82-C806DF6BCF3D}"/>
              </a:ext>
            </a:extLst>
          </p:cNvPr>
          <p:cNvSpPr txBox="1"/>
          <p:nvPr/>
        </p:nvSpPr>
        <p:spPr>
          <a:xfrm>
            <a:off x="10072352" y="2972874"/>
            <a:ext cx="171181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содействие в размещении и хранение продукции на СВХ за рубежом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сопровождение переговорного процесса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E5E"/>
              </a:solidFill>
              <a:cs typeface="Calibri" panose="020F0502020204030204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подготовка документов для прохождения таможенных процедур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85DFA-4860-8BC8-9FCA-7BD0542C1CB0}"/>
              </a:ext>
            </a:extLst>
          </p:cNvPr>
          <p:cNvSpPr txBox="1"/>
          <p:nvPr/>
        </p:nvSpPr>
        <p:spPr>
          <a:xfrm>
            <a:off x="2275267" y="3227767"/>
            <a:ext cx="1892746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формирование или актуализация коммерческого предложения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 panose="020F0502020204030204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перевод презентационных материалов на иностранный язык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E5E"/>
              </a:solidFill>
              <a:cs typeface="Calibri" panose="020F0502020204030204"/>
            </a:endParaRP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Сопровождение переговорного процесса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636494F-4EBD-D0E3-86FC-E725BA4B33D9}"/>
              </a:ext>
            </a:extLst>
          </p:cNvPr>
          <p:cNvCxnSpPr/>
          <p:nvPr/>
        </p:nvCxnSpPr>
        <p:spPr>
          <a:xfrm flipH="1">
            <a:off x="341700" y="1834163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A527044-EF90-5F14-625E-697060A82067}"/>
              </a:ext>
            </a:extLst>
          </p:cNvPr>
          <p:cNvCxnSpPr/>
          <p:nvPr/>
        </p:nvCxnSpPr>
        <p:spPr>
          <a:xfrm flipH="1">
            <a:off x="4151390" y="1834160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095B29-B8AC-2572-B8FC-4FFB8F22073D}"/>
              </a:ext>
            </a:extLst>
          </p:cNvPr>
          <p:cNvCxnSpPr/>
          <p:nvPr/>
        </p:nvCxnSpPr>
        <p:spPr>
          <a:xfrm flipH="1">
            <a:off x="7935442" y="1834160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07BED5A-73F7-415E-C0D3-6F84DC629717}"/>
              </a:ext>
            </a:extLst>
          </p:cNvPr>
          <p:cNvCxnSpPr/>
          <p:nvPr/>
        </p:nvCxnSpPr>
        <p:spPr>
          <a:xfrm flipH="1">
            <a:off x="11841715" y="1834161"/>
            <a:ext cx="8585" cy="4660005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C6EDD5-36E1-38A3-29B3-B6DDAD2780F4}"/>
              </a:ext>
            </a:extLst>
          </p:cNvPr>
          <p:cNvSpPr txBox="1"/>
          <p:nvPr/>
        </p:nvSpPr>
        <p:spPr>
          <a:xfrm>
            <a:off x="3176526" y="1380688"/>
            <a:ext cx="1222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632AA-A9A2-953D-5BA1-9AE74A5AEA31}"/>
              </a:ext>
            </a:extLst>
          </p:cNvPr>
          <p:cNvSpPr txBox="1"/>
          <p:nvPr/>
        </p:nvSpPr>
        <p:spPr>
          <a:xfrm>
            <a:off x="7079548" y="1399935"/>
            <a:ext cx="11069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4CCBF-7AA9-F35A-C8E9-4989370E0AC9}"/>
              </a:ext>
            </a:extLst>
          </p:cNvPr>
          <p:cNvSpPr txBox="1"/>
          <p:nvPr/>
        </p:nvSpPr>
        <p:spPr>
          <a:xfrm>
            <a:off x="10922642" y="1379615"/>
            <a:ext cx="11069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34048-D776-BFAB-B10C-8BFE5AAB22B7}"/>
              </a:ext>
            </a:extLst>
          </p:cNvPr>
          <p:cNvSpPr txBox="1"/>
          <p:nvPr/>
        </p:nvSpPr>
        <p:spPr>
          <a:xfrm>
            <a:off x="375923" y="1784571"/>
            <a:ext cx="320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4E39"/>
                </a:solidFill>
              </a:rPr>
              <a:t>МЕЖДУНАРОДНЫЕ ВЫСТАВОЧНО-ЯРМАРОЧНЫЕ МЕРОПРИЯТИЯ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A8B05-D722-5132-EB4D-3E5E2AD8E10F}"/>
              </a:ext>
            </a:extLst>
          </p:cNvPr>
          <p:cNvSpPr txBox="1"/>
          <p:nvPr/>
        </p:nvSpPr>
        <p:spPr>
          <a:xfrm>
            <a:off x="4310511" y="1797248"/>
            <a:ext cx="22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E04E39"/>
                </a:solidFill>
              </a:rPr>
              <a:t>РЕВЕРСНЫЕ БИЗНЕС-МИССИИ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EEB49-CDD5-A59D-7316-CA1A66924E36}"/>
              </a:ext>
            </a:extLst>
          </p:cNvPr>
          <p:cNvSpPr txBox="1"/>
          <p:nvPr/>
        </p:nvSpPr>
        <p:spPr>
          <a:xfrm>
            <a:off x="7978302" y="1797247"/>
            <a:ext cx="221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4E39"/>
                </a:solidFill>
              </a:rPr>
              <a:t>МЕЖДУНАРОДНЫЕ БИЗНЕС-МИССИИ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960B1-1DDC-4D22-D85F-FE0A7D5734F9}"/>
              </a:ext>
            </a:extLst>
          </p:cNvPr>
          <p:cNvSpPr txBox="1"/>
          <p:nvPr/>
        </p:nvSpPr>
        <p:spPr>
          <a:xfrm>
            <a:off x="4108730" y="4585348"/>
            <a:ext cx="19404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презентационных материалов на иностранном языке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1E8E2C-733B-1930-77A9-8D7E2D7D020C}"/>
              </a:ext>
            </a:extLst>
          </p:cNvPr>
          <p:cNvSpPr txBox="1"/>
          <p:nvPr/>
        </p:nvSpPr>
        <p:spPr>
          <a:xfrm>
            <a:off x="2132690" y="4215753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сувенирной продукции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86895-0AD5-568D-8D09-12214A618D09}"/>
              </a:ext>
            </a:extLst>
          </p:cNvPr>
          <p:cNvSpPr txBox="1"/>
          <p:nvPr/>
        </p:nvSpPr>
        <p:spPr>
          <a:xfrm>
            <a:off x="2135266" y="2726623"/>
            <a:ext cx="1940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аренда выставочных площадей и застройка стенда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EF798-72BF-AA55-27D0-15D1AB07BB02}"/>
              </a:ext>
            </a:extLst>
          </p:cNvPr>
          <p:cNvSpPr txBox="1"/>
          <p:nvPr/>
        </p:nvSpPr>
        <p:spPr>
          <a:xfrm>
            <a:off x="2121090" y="3537861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доставка выставочных образцов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56714-BB74-A057-0517-8E33CBC0F88D}"/>
              </a:ext>
            </a:extLst>
          </p:cNvPr>
          <p:cNvSpPr txBox="1"/>
          <p:nvPr/>
        </p:nvSpPr>
        <p:spPr>
          <a:xfrm>
            <a:off x="2134314" y="4870787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оплата регистрационных взносов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18B597-2370-8858-ACC6-B5AFFAE22F35}"/>
              </a:ext>
            </a:extLst>
          </p:cNvPr>
          <p:cNvSpPr txBox="1"/>
          <p:nvPr/>
        </p:nvSpPr>
        <p:spPr>
          <a:xfrm>
            <a:off x="2103884" y="5506455"/>
            <a:ext cx="194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лингвистическое сопровождение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8E5FF3-DF05-0CFA-ED9A-DFA29371B04D}"/>
              </a:ext>
            </a:extLst>
          </p:cNvPr>
          <p:cNvSpPr txBox="1"/>
          <p:nvPr/>
        </p:nvSpPr>
        <p:spPr>
          <a:xfrm>
            <a:off x="2133263" y="5972364"/>
            <a:ext cx="1566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трансфер в иностранном государстве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A00CBD-CA19-F62A-ED79-512AA06A27A2}"/>
              </a:ext>
            </a:extLst>
          </p:cNvPr>
          <p:cNvSpPr txBox="1"/>
          <p:nvPr/>
        </p:nvSpPr>
        <p:spPr>
          <a:xfrm>
            <a:off x="350285" y="2648285"/>
            <a:ext cx="19404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подбор </a:t>
            </a:r>
            <a:r>
              <a:rPr lang="ru-RU" sz="1400" b="1" dirty="0">
                <a:solidFill>
                  <a:srgbClr val="002E5E"/>
                </a:solidFill>
                <a:ea typeface="+mn-lt"/>
                <a:cs typeface="+mn-lt"/>
              </a:rPr>
              <a:t>международной</a:t>
            </a:r>
            <a:r>
              <a:rPr lang="ru-RU" sz="1400" b="1" dirty="0">
                <a:solidFill>
                  <a:srgbClr val="002E5E"/>
                </a:solidFill>
              </a:rPr>
              <a:t> отраслевой выставки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2DE3F9-C035-B685-2785-8D15B0383AC1}"/>
              </a:ext>
            </a:extLst>
          </p:cNvPr>
          <p:cNvSpPr txBox="1"/>
          <p:nvPr/>
        </p:nvSpPr>
        <p:spPr>
          <a:xfrm>
            <a:off x="4083537" y="5685442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сувенирной продукции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12BDB6-EE13-2841-3C89-43EEBED92346}"/>
              </a:ext>
            </a:extLst>
          </p:cNvPr>
          <p:cNvSpPr txBox="1"/>
          <p:nvPr/>
        </p:nvSpPr>
        <p:spPr>
          <a:xfrm>
            <a:off x="5890048" y="3928274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трансфер в регионе проведения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293E8-B475-30CC-9696-0A492E781D7D}"/>
              </a:ext>
            </a:extLst>
          </p:cNvPr>
          <p:cNvSpPr txBox="1"/>
          <p:nvPr/>
        </p:nvSpPr>
        <p:spPr>
          <a:xfrm>
            <a:off x="5870409" y="2446833"/>
            <a:ext cx="19404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проведение встреч с иностранными покупателями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аренда помещения и оборудования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C896E-BDAD-DCF4-5822-DBDCC6FCF92E}"/>
              </a:ext>
            </a:extLst>
          </p:cNvPr>
          <p:cNvSpPr txBox="1"/>
          <p:nvPr/>
        </p:nvSpPr>
        <p:spPr>
          <a:xfrm>
            <a:off x="4109398" y="2437159"/>
            <a:ext cx="1771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подготовка перечня потенциальных иностранных покупателей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8BBF05-9672-303E-9135-122D8E88ED41}"/>
              </a:ext>
            </a:extLst>
          </p:cNvPr>
          <p:cNvSpPr txBox="1"/>
          <p:nvPr/>
        </p:nvSpPr>
        <p:spPr>
          <a:xfrm>
            <a:off x="5904224" y="4551918"/>
            <a:ext cx="1940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оплата расходов на проживание и проезд представителей иностранных компаний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98EB45-C4FF-2C68-88A2-8856E40F9C8E}"/>
              </a:ext>
            </a:extLst>
          </p:cNvPr>
          <p:cNvSpPr txBox="1"/>
          <p:nvPr/>
        </p:nvSpPr>
        <p:spPr>
          <a:xfrm>
            <a:off x="5908961" y="5816875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лингвистическое сопровождение переговоров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838A92-D8DF-48B3-4A09-E00B16E7BC45}"/>
              </a:ext>
            </a:extLst>
          </p:cNvPr>
          <p:cNvSpPr txBox="1"/>
          <p:nvPr/>
        </p:nvSpPr>
        <p:spPr>
          <a:xfrm>
            <a:off x="4077279" y="3609964"/>
            <a:ext cx="1940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формирование или актуализация коммерческого предложения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A9EF5E-6E4B-4A41-240A-67C6C9E90EC5}"/>
              </a:ext>
            </a:extLst>
          </p:cNvPr>
          <p:cNvSpPr txBox="1"/>
          <p:nvPr/>
        </p:nvSpPr>
        <p:spPr>
          <a:xfrm>
            <a:off x="7939466" y="2571095"/>
            <a:ext cx="2005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формирование или актуализация коммерческого предложения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BA2BDE-0714-4F86-CB33-E2AC3F34F9ED}"/>
              </a:ext>
            </a:extLst>
          </p:cNvPr>
          <p:cNvSpPr txBox="1"/>
          <p:nvPr/>
        </p:nvSpPr>
        <p:spPr>
          <a:xfrm>
            <a:off x="9905383" y="5768065"/>
            <a:ext cx="2098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трансфер в иностранном государстве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4E9975-1F21-12F0-5795-1888CE400C11}"/>
              </a:ext>
            </a:extLst>
          </p:cNvPr>
          <p:cNvSpPr txBox="1"/>
          <p:nvPr/>
        </p:nvSpPr>
        <p:spPr>
          <a:xfrm>
            <a:off x="7958203" y="5285742"/>
            <a:ext cx="2182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сувенирной продукции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27B75B-7D1A-3284-4929-1BB8459076CE}"/>
              </a:ext>
            </a:extLst>
          </p:cNvPr>
          <p:cNvSpPr txBox="1"/>
          <p:nvPr/>
        </p:nvSpPr>
        <p:spPr>
          <a:xfrm>
            <a:off x="7961245" y="4416538"/>
            <a:ext cx="210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создание либо модернизация сайта на иностранном языке (80/20)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74F5B2-9ABC-D3AB-BDCA-644B847DC772}"/>
              </a:ext>
            </a:extLst>
          </p:cNvPr>
          <p:cNvSpPr txBox="1"/>
          <p:nvPr/>
        </p:nvSpPr>
        <p:spPr>
          <a:xfrm>
            <a:off x="7964894" y="3409419"/>
            <a:ext cx="19404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презентационных материалов на иностранном языке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5D112-838B-EE8C-15B4-0E5B93EE4EBD}"/>
              </a:ext>
            </a:extLst>
          </p:cNvPr>
          <p:cNvSpPr txBox="1"/>
          <p:nvPr/>
        </p:nvSpPr>
        <p:spPr>
          <a:xfrm>
            <a:off x="7962088" y="5910381"/>
            <a:ext cx="1983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аренда помещения и оборудования для переговоров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B62C8C-588D-3370-BE4E-CF99CAACCEDD}"/>
              </a:ext>
            </a:extLst>
          </p:cNvPr>
          <p:cNvSpPr txBox="1"/>
          <p:nvPr/>
        </p:nvSpPr>
        <p:spPr>
          <a:xfrm>
            <a:off x="9868210" y="2635566"/>
            <a:ext cx="194048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организация переговоров с иностранными покупателями, включая формирование перечня иностранных покупателей, проведение встреч </a:t>
            </a:r>
            <a:endParaRPr lang="ru-RU" sz="1400" b="1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93075C-33C2-4815-4046-43C985F7BC4C}"/>
              </a:ext>
            </a:extLst>
          </p:cNvPr>
          <p:cNvSpPr txBox="1"/>
          <p:nvPr/>
        </p:nvSpPr>
        <p:spPr>
          <a:xfrm>
            <a:off x="9868209" y="5039784"/>
            <a:ext cx="194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лингвистическое сопровождение переговоров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0E129-7BB2-ED06-B59F-CDA3EA3601F8}"/>
              </a:ext>
            </a:extLst>
          </p:cNvPr>
          <p:cNvSpPr txBox="1"/>
          <p:nvPr/>
        </p:nvSpPr>
        <p:spPr>
          <a:xfrm>
            <a:off x="367503" y="3492213"/>
            <a:ext cx="1940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формирование или актуализация коммерческого предложения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40F2B-A7A8-02AA-7E56-703E944807E8}"/>
              </a:ext>
            </a:extLst>
          </p:cNvPr>
          <p:cNvSpPr txBox="1"/>
          <p:nvPr/>
        </p:nvSpPr>
        <p:spPr>
          <a:xfrm>
            <a:off x="374591" y="4409949"/>
            <a:ext cx="19404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презентационных материалов на иностранном языке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7663C-C0C4-25CF-8A26-8AB441718073}"/>
              </a:ext>
            </a:extLst>
          </p:cNvPr>
          <p:cNvSpPr txBox="1"/>
          <p:nvPr/>
        </p:nvSpPr>
        <p:spPr>
          <a:xfrm>
            <a:off x="349213" y="5483688"/>
            <a:ext cx="210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создание либо модернизация сайта на иностранном языке (80/20)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B46E086-F0C9-F7DA-3CB7-A8F4E868E03F}"/>
              </a:ext>
            </a:extLst>
          </p:cNvPr>
          <p:cNvSpPr txBox="1"/>
          <p:nvPr/>
        </p:nvSpPr>
        <p:spPr>
          <a:xfrm>
            <a:off x="4944752" y="0"/>
            <a:ext cx="8422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E5E"/>
                </a:solidFill>
                <a:latin typeface="Calibri"/>
                <a:ea typeface="+mj-lt"/>
                <a:cs typeface="+mj-lt"/>
              </a:rPr>
              <a:t>КОМПЛЕКСНЫЕ УСЛУГИ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6710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9C50A66-18AE-9D11-1784-E63689E9587C}"/>
              </a:ext>
            </a:extLst>
          </p:cNvPr>
          <p:cNvCxnSpPr>
            <a:cxnSpLocks/>
          </p:cNvCxnSpPr>
          <p:nvPr/>
        </p:nvCxnSpPr>
        <p:spPr>
          <a:xfrm>
            <a:off x="3985556" y="1377140"/>
            <a:ext cx="10134" cy="5147447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8933EC4-121D-DE95-D8D4-E0185C54C98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518136" y="1478317"/>
            <a:ext cx="20158" cy="5015743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A631836-65D8-72AC-24B5-EC017710177E}"/>
              </a:ext>
            </a:extLst>
          </p:cNvPr>
          <p:cNvCxnSpPr>
            <a:cxnSpLocks/>
          </p:cNvCxnSpPr>
          <p:nvPr/>
        </p:nvCxnSpPr>
        <p:spPr>
          <a:xfrm>
            <a:off x="11753139" y="1377140"/>
            <a:ext cx="0" cy="5116920"/>
          </a:xfrm>
          <a:prstGeom prst="straightConnector1">
            <a:avLst/>
          </a:prstGeom>
          <a:ln w="28575">
            <a:solidFill>
              <a:srgbClr val="00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5A9DA8-F7E6-8741-60B8-DB5F6580FEE7}"/>
              </a:ext>
            </a:extLst>
          </p:cNvPr>
          <p:cNvSpPr txBox="1"/>
          <p:nvPr/>
        </p:nvSpPr>
        <p:spPr>
          <a:xfrm>
            <a:off x="4226329" y="1069363"/>
            <a:ext cx="3172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E04E39"/>
                </a:solidFill>
                <a:cs typeface="Calibri"/>
              </a:rPr>
              <a:t>СОДЕЙСТВИЕ В РАЗМЕЩЕНИИ НА МЕЖДУНАРОДНЫХ ЭЛЕКТРОННЫХ ТОРГОВЫХ ПЛОЩАДКАХ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6CBBC-E431-B896-8CC7-E7C6647877E8}"/>
              </a:ext>
            </a:extLst>
          </p:cNvPr>
          <p:cNvSpPr txBox="1"/>
          <p:nvPr/>
        </p:nvSpPr>
        <p:spPr>
          <a:xfrm>
            <a:off x="4254372" y="3106231"/>
            <a:ext cx="300599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,Sans-Serif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/>
              </a:rPr>
              <a:t>​</a:t>
            </a:r>
            <a:r>
              <a:rPr lang="ru-RU" sz="1400" b="1" dirty="0">
                <a:solidFill>
                  <a:srgbClr val="002E5E"/>
                </a:solidFill>
                <a:cs typeface="Calibri"/>
              </a:rPr>
              <a:t>подбор электронной площадки </a:t>
            </a:r>
            <a:endParaRPr lang="en-US" sz="1400" b="1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,Sans-Serif"/>
              <a:buChar char="•"/>
            </a:pPr>
            <a:endParaRPr lang="ru-RU" sz="1400" b="1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b="1" dirty="0">
                <a:solidFill>
                  <a:srgbClr val="002E5E"/>
                </a:solidFill>
                <a:cs typeface="Calibri"/>
              </a:rPr>
              <a:t>регистрация и (или) продвижение на МЭТП</a:t>
            </a: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endParaRPr lang="ru-RU" sz="1400" b="1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 panose="020F0502020204030204"/>
              </a:rPr>
              <a:t>адаптация и перевод упаковки товаров, других материалов, включая сьемку продукта </a:t>
            </a: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endParaRPr lang="ru-RU" sz="1400" b="1" dirty="0">
              <a:solidFill>
                <a:srgbClr val="002E5E"/>
              </a:solidFill>
              <a:cs typeface="Calibri"/>
            </a:endParaRP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dirty="0">
                <a:solidFill>
                  <a:srgbClr val="002E5E"/>
                </a:solidFill>
                <a:cs typeface="Calibri"/>
              </a:rPr>
              <a:t>содействие в размещении и хранении продукции в местах временного хранения за рубежом </a:t>
            </a: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endParaRPr lang="ru-RU" sz="1600" dirty="0">
              <a:solidFill>
                <a:srgbClr val="002E5E"/>
              </a:solidFill>
              <a:cs typeface="Calibri"/>
            </a:endParaRPr>
          </a:p>
          <a:p>
            <a:endParaRPr lang="ru-RU" sz="1200" dirty="0">
              <a:solidFill>
                <a:srgbClr val="002E5E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C5813-4ABF-0262-60C1-F161CE1B9EBC}"/>
              </a:ext>
            </a:extLst>
          </p:cNvPr>
          <p:cNvSpPr txBox="1"/>
          <p:nvPr/>
        </p:nvSpPr>
        <p:spPr>
          <a:xfrm>
            <a:off x="2788805" y="1478317"/>
            <a:ext cx="122235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D6BCC0-FAE9-FC61-23A1-7CB438470FDB}"/>
              </a:ext>
            </a:extLst>
          </p:cNvPr>
          <p:cNvSpPr txBox="1"/>
          <p:nvPr/>
        </p:nvSpPr>
        <p:spPr>
          <a:xfrm>
            <a:off x="10789801" y="1206015"/>
            <a:ext cx="115953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D65377-DC10-AE63-0B1A-E423F81C0FBD}"/>
              </a:ext>
            </a:extLst>
          </p:cNvPr>
          <p:cNvSpPr txBox="1"/>
          <p:nvPr/>
        </p:nvSpPr>
        <p:spPr>
          <a:xfrm>
            <a:off x="7538294" y="1016652"/>
            <a:ext cx="36454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E04E39"/>
                </a:solidFill>
                <a:cs typeface="Calibri"/>
              </a:rPr>
              <a:t>УЧАСТИЕ В АКСЕЛЕРАЦИОННЫХ ПРОГРАММАХ ПО РАЗВИТИЮ ЭКСПОРТНОЙ ДЕЯТЕЛЬНОСТИ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04BFE-1DD6-7518-0CF8-CAF33283F308}"/>
              </a:ext>
            </a:extLst>
          </p:cNvPr>
          <p:cNvSpPr txBox="1"/>
          <p:nvPr/>
        </p:nvSpPr>
        <p:spPr>
          <a:xfrm>
            <a:off x="7604418" y="2164819"/>
            <a:ext cx="396029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dirty="0">
                <a:solidFill>
                  <a:srgbClr val="002E5E"/>
                </a:solidFill>
                <a:cs typeface="Arial"/>
              </a:rPr>
              <a:t>формирование у СМСП навыков и прикладных компетенций по ведению экспортной деятельности, включая разработку рыночных стратегий и определение рынков сбыта, адаптацию продуктов к международным рынкам, расчет финансовых моделей, определение целевых аудиторий, сегментов и ниш товаров (работ, услуг), разработку логистических маршрутов, ведение переговоров, соблюдение законодательства Российской Федерации, международных договоров и актов в сфере таможенного регулирования;</a:t>
            </a: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dirty="0">
                <a:solidFill>
                  <a:srgbClr val="002E5E"/>
                </a:solidFill>
                <a:cs typeface="Arial"/>
              </a:rPr>
              <a:t>поиск и подбор потенциальных иностранных покупателей для СМСП;</a:t>
            </a:r>
          </a:p>
          <a:p>
            <a:pPr marL="285750" indent="-285750">
              <a:buClr>
                <a:srgbClr val="E04E39"/>
              </a:buClr>
              <a:buFont typeface="Arial"/>
              <a:buChar char="•"/>
            </a:pPr>
            <a:r>
              <a:rPr lang="ru-RU" sz="1400" dirty="0">
                <a:solidFill>
                  <a:srgbClr val="002E5E"/>
                </a:solidFill>
                <a:cs typeface="Arial"/>
              </a:rPr>
              <a:t>сопровождение СМСП в рамках практического опыта ведения экспортной деятельности куратором, имеющим практический опыт по выводу хозяйствующих субъектов на внешние рынки.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6E086-F0C9-F7DA-3CB7-A8F4E868E03F}"/>
              </a:ext>
            </a:extLst>
          </p:cNvPr>
          <p:cNvSpPr txBox="1"/>
          <p:nvPr/>
        </p:nvSpPr>
        <p:spPr>
          <a:xfrm>
            <a:off x="4944752" y="0"/>
            <a:ext cx="8422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E5E"/>
                </a:solidFill>
                <a:latin typeface="Calibri"/>
                <a:ea typeface="+mj-lt"/>
                <a:cs typeface="+mj-lt"/>
              </a:rPr>
              <a:t>КОМПЛЕКСНЫЕ УСЛУГИ</a:t>
            </a:r>
            <a:endParaRPr lang="ru-RU" sz="5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12631-F542-0484-0154-ACCF632E0254}"/>
              </a:ext>
            </a:extLst>
          </p:cNvPr>
          <p:cNvSpPr txBox="1"/>
          <p:nvPr/>
        </p:nvSpPr>
        <p:spPr>
          <a:xfrm>
            <a:off x="310808" y="1165850"/>
            <a:ext cx="237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4E39"/>
                </a:solidFill>
              </a:rPr>
              <a:t>МЕЖРЕГИОНАЛЬНЫЕ БИЗНЕС-МИССИИ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B9DBC-A520-A722-286B-6629209FE675}"/>
              </a:ext>
            </a:extLst>
          </p:cNvPr>
          <p:cNvSpPr txBox="1"/>
          <p:nvPr/>
        </p:nvSpPr>
        <p:spPr>
          <a:xfrm>
            <a:off x="6621981" y="1539365"/>
            <a:ext cx="115953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30F0C-851D-FCD0-5182-B06605C44706}"/>
              </a:ext>
            </a:extLst>
          </p:cNvPr>
          <p:cNvSpPr txBox="1"/>
          <p:nvPr/>
        </p:nvSpPr>
        <p:spPr>
          <a:xfrm>
            <a:off x="61665" y="1847141"/>
            <a:ext cx="2777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предоставление СМСП информации о компаниях, прибывающих в составе иностранной делегации и их запросах на российские товары (работы, услуги)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BD126E-2E11-F83C-CB5E-95564EC804D8}"/>
              </a:ext>
            </a:extLst>
          </p:cNvPr>
          <p:cNvSpPr txBox="1"/>
          <p:nvPr/>
        </p:nvSpPr>
        <p:spPr>
          <a:xfrm>
            <a:off x="61665" y="3263421"/>
            <a:ext cx="3372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E5E"/>
                </a:solidFill>
              </a:rPr>
              <a:t>достижение договоренностей и проведение встреч с иностранными покупателями</a:t>
            </a:r>
          </a:p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аренда помещения и оборудования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B4BC94-679E-E197-4F3A-DF425AA9BA69}"/>
              </a:ext>
            </a:extLst>
          </p:cNvPr>
          <p:cNvSpPr txBox="1"/>
          <p:nvPr/>
        </p:nvSpPr>
        <p:spPr>
          <a:xfrm>
            <a:off x="61665" y="4217528"/>
            <a:ext cx="33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формирование или актуализация коммерческого предложения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C45DE-460C-81B3-1623-44B1DA90A4E1}"/>
              </a:ext>
            </a:extLst>
          </p:cNvPr>
          <p:cNvSpPr txBox="1"/>
          <p:nvPr/>
        </p:nvSpPr>
        <p:spPr>
          <a:xfrm>
            <a:off x="61665" y="4740748"/>
            <a:ext cx="369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презентационных материалов на иностранном языке 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F4FC6-B2A9-9F86-2970-61FF2078D15F}"/>
              </a:ext>
            </a:extLst>
          </p:cNvPr>
          <p:cNvSpPr txBox="1"/>
          <p:nvPr/>
        </p:nvSpPr>
        <p:spPr>
          <a:xfrm>
            <a:off x="72343" y="5217801"/>
            <a:ext cx="337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подготовка сувенирной продукции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DC156-A4EF-759E-E984-BB4855772492}"/>
              </a:ext>
            </a:extLst>
          </p:cNvPr>
          <p:cNvSpPr txBox="1"/>
          <p:nvPr/>
        </p:nvSpPr>
        <p:spPr>
          <a:xfrm>
            <a:off x="66815" y="5515599"/>
            <a:ext cx="363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трансфер в регионе проведения мероприятия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D805D6-A990-367C-E971-550D9BE38CC2}"/>
              </a:ext>
            </a:extLst>
          </p:cNvPr>
          <p:cNvSpPr txBox="1"/>
          <p:nvPr/>
        </p:nvSpPr>
        <p:spPr>
          <a:xfrm>
            <a:off x="72343" y="6064784"/>
            <a:ext cx="33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E5E"/>
                </a:solidFill>
              </a:rPr>
              <a:t>лингвистическое сопровождение переговоров</a:t>
            </a:r>
            <a:endParaRPr lang="ru-RU" sz="1400" b="1" dirty="0">
              <a:solidFill>
                <a:srgbClr val="002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599877" y="2831940"/>
            <a:ext cx="6005269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E5E"/>
                </a:solidFill>
                <a:cs typeface="Arial"/>
              </a:rPr>
              <a:t>ЦПЭ совместно со Школой экспорта РЭЦ оказывает информационно-консультационную поддержку в формате семинаров субъектам малого и среднего предпринимательства по вопросам экспортной деятельности, в том числе с использованием видео-конференц-связи по согласованию со Школой экспорта РЭЦ </a:t>
            </a:r>
            <a:endParaRPr lang="ru-RU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3495230" y="130709"/>
            <a:ext cx="865890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400" b="1" dirty="0">
                <a:solidFill>
                  <a:srgbClr val="E04E39"/>
                </a:solidFill>
                <a:latin typeface="Calibri"/>
                <a:cs typeface="Arial"/>
              </a:rPr>
              <a:t>УЧАСТИЕ В СЕМИНАРАХ, ВЕБИНАРАХ, </a:t>
            </a:r>
          </a:p>
          <a:p>
            <a:pPr algn="ctr"/>
            <a:r>
              <a:rPr lang="ru-RU" sz="2400" b="1" dirty="0">
                <a:solidFill>
                  <a:srgbClr val="E04E39"/>
                </a:solidFill>
                <a:latin typeface="Calibri"/>
                <a:cs typeface="Arial"/>
              </a:rPr>
              <a:t>МАСТЕР-КЛАССАХ </a:t>
            </a:r>
          </a:p>
          <a:p>
            <a:pPr algn="ctr"/>
            <a:r>
              <a:rPr lang="ru-RU" sz="2400" b="1" dirty="0">
                <a:solidFill>
                  <a:srgbClr val="E04E39"/>
                </a:solidFill>
                <a:latin typeface="Calibri"/>
                <a:cs typeface="Arial"/>
              </a:rPr>
              <a:t>И ДРУГИХ ИНФОРМАЦИОННО-КОНСУЛЬТАЦИОННЫХ МЕРОПРИЯТИЯХ ПО ВОПРОСАМ ЭКСПОРТНОЙ ДЕЯТЕЛЬНОСТИ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18229" y="2189496"/>
            <a:ext cx="3936123" cy="4001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731251" y="2525264"/>
            <a:ext cx="6005269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E5E"/>
                </a:solidFill>
                <a:cs typeface="Arial"/>
              </a:rPr>
              <a:t>При приведении продукции и (или) производственного процесса в соответствие с требованиями, предъявляемыми на внешних рынках для экспорта товаров (работ, услуг) (стандартизация, сертификация, необходимые разрешения), а именно содействие СМСП в получении комплекса работ (мероприятий), осуществляемых в целях оценки соответствия продукции и (или) производственного процесса требованиям, предъявляемым на внешних рынках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4198266" y="119234"/>
            <a:ext cx="747938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ОПЛАТИМ ДО 80% РАСХОДОВ </a:t>
            </a:r>
          </a:p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НА СЕРТИФИКАЦИЮ И ИССЛЕДОВАНИЯ, НЕОБХОДИМЫЕ ДЛЯ ЭКСПОРТА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74881" y="1666218"/>
            <a:ext cx="3936123" cy="40018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882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E2BFEA-3666-4D3E-8C01-5D306C0DFBAF}"/>
              </a:ext>
            </a:extLst>
          </p:cNvPr>
          <p:cNvSpPr/>
          <p:nvPr/>
        </p:nvSpPr>
        <p:spPr>
          <a:xfrm>
            <a:off x="463906" y="2486552"/>
            <a:ext cx="6005269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rgbClr val="E04E39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E5E"/>
                </a:solidFill>
                <a:cs typeface="Arial"/>
              </a:rPr>
              <a:t>содействие в организации и осуществлении транспортировки продукции,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dirty="0" err="1">
                <a:solidFill>
                  <a:srgbClr val="002E5E"/>
                </a:solidFill>
                <a:cs typeface="Arial"/>
              </a:rPr>
              <a:t>паллетирования</a:t>
            </a:r>
            <a:r>
              <a:rPr lang="ru-RU" dirty="0">
                <a:solidFill>
                  <a:srgbClr val="002E5E"/>
                </a:solidFill>
                <a:cs typeface="Arial"/>
              </a:rPr>
              <a:t>, переупаковки продукции субъектов малого и среднего предпринимательства на территории Российской Федерации в целях экспорта продукции на внешние рынки</a:t>
            </a:r>
            <a:endParaRPr lang="ru-RU" dirty="0">
              <a:solidFill>
                <a:srgbClr val="002E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79E87-E1A3-4D62-B9AF-66411F534F6A}"/>
              </a:ext>
            </a:extLst>
          </p:cNvPr>
          <p:cNvSpPr txBox="1"/>
          <p:nvPr/>
        </p:nvSpPr>
        <p:spPr>
          <a:xfrm>
            <a:off x="4668742" y="54937"/>
            <a:ext cx="752325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ОПЛАТИМ ДО 80% РАСХОДОВ </a:t>
            </a:r>
          </a:p>
          <a:p>
            <a:pPr algn="ctr"/>
            <a:r>
              <a:rPr lang="ru-RU" sz="2800" b="1" dirty="0">
                <a:solidFill>
                  <a:srgbClr val="E04E39"/>
                </a:solidFill>
                <a:latin typeface="Calibri"/>
                <a:cs typeface="Arial"/>
              </a:rPr>
              <a:t>НА ТРАНСПОРТИРОВКУ ПРОДУКЦИИ, ПРЕДНАЗНАЧЕННОЙ ДЛЯ ЭКСПОРТА НА ВНЕШНИЕ РЫНКИ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7D8BF52-B002-251B-8573-8709E38DDE4F}"/>
              </a:ext>
            </a:extLst>
          </p:cNvPr>
          <p:cNvSpPr/>
          <p:nvPr/>
        </p:nvSpPr>
        <p:spPr>
          <a:xfrm>
            <a:off x="10486604" y="5232444"/>
            <a:ext cx="1708315" cy="1629608"/>
          </a:xfrm>
          <a:prstGeom prst="triangle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BB8D85E-8152-5FFE-7A3C-83399C460E67}"/>
              </a:ext>
            </a:extLst>
          </p:cNvPr>
          <p:cNvSpPr/>
          <p:nvPr/>
        </p:nvSpPr>
        <p:spPr>
          <a:xfrm>
            <a:off x="9788497" y="5236844"/>
            <a:ext cx="1760868" cy="16296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E04E39"/>
              </a:solidFill>
              <a:cs typeface="Calibri"/>
            </a:endParaRPr>
          </a:p>
        </p:txBody>
      </p:sp>
      <p:pic>
        <p:nvPicPr>
          <p:cNvPr id="13" name="Рисунок 14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1C85968A-86EB-D47E-290E-3A59CE19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229" y="2189496"/>
            <a:ext cx="3936123" cy="4001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-2714"/>
            <a:ext cx="4115688" cy="137985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DEFD6C0-649B-4C61-8D13-C6AC24D4B6BD}"/>
              </a:ext>
            </a:extLst>
          </p:cNvPr>
          <p:cNvGrpSpPr/>
          <p:nvPr/>
        </p:nvGrpSpPr>
        <p:grpSpPr>
          <a:xfrm>
            <a:off x="-95250" y="4972050"/>
            <a:ext cx="17197663" cy="2003577"/>
            <a:chOff x="184629" y="5569515"/>
            <a:chExt cx="12007371" cy="122269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2D613D3-DF3E-4943-90CA-5F87A213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9" y="5569515"/>
              <a:ext cx="1222690" cy="1222690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89E8264-F863-4749-B8D0-E5E262A36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1253" y="6588177"/>
              <a:ext cx="10940747" cy="0"/>
            </a:xfrm>
            <a:prstGeom prst="line">
              <a:avLst/>
            </a:prstGeom>
            <a:ln w="12700">
              <a:solidFill>
                <a:srgbClr val="2B38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724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1109</Words>
  <Application>Microsoft Office PowerPoint</Application>
  <PresentationFormat>Широкоэкранный</PresentationFormat>
  <Paragraphs>165</Paragraphs>
  <Slides>14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Arial,Sans-Serif</vt:lpstr>
      <vt:lpstr>ArialMT</vt:lpstr>
      <vt:lpstr>Calibri</vt:lpstr>
      <vt:lpstr>Calibri Light</vt:lpstr>
      <vt:lpstr>Roboto</vt:lpstr>
      <vt:lpstr>Tahoma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Наташка</dc:creator>
  <cp:lastModifiedBy>Каплюк Наталья Владимировна</cp:lastModifiedBy>
  <cp:revision>25</cp:revision>
  <dcterms:created xsi:type="dcterms:W3CDTF">2023-05-09T10:43:07Z</dcterms:created>
  <dcterms:modified xsi:type="dcterms:W3CDTF">2025-07-15T00:01:59Z</dcterms:modified>
</cp:coreProperties>
</file>